
<file path=[Content_Types].xml><?xml version="1.0" encoding="utf-8"?>
<Types xmlns="http://schemas.openxmlformats.org/package/2006/content-types">
  <Override PartName="/ppt/slideLayouts/slideLayout39.xml" ContentType="application/vnd.openxmlformats-officedocument.presentationml.slideLayout+xml"/>
  <Override PartName="/ppt/notesSlides/notesSlide2.xml" ContentType="application/vnd.openxmlformats-officedocument.presentationml.notesSlide+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tags/tag4.xml" ContentType="application/vnd.openxmlformats-officedocument.presentationml.tags+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charts/chart1.xml" ContentType="application/vnd.openxmlformats-officedocument.drawingml.chart+xml"/>
  <Override PartName="/ppt/notesSlides/notesSlide5.xml" ContentType="application/vnd.openxmlformats-officedocument.presentationml.notesSlide+xml"/>
  <Override PartName="/ppt/tags/tag10.xml" ContentType="application/vnd.openxmlformats-officedocument.presentationml.tag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tags/tag7.xml" ContentType="application/vnd.openxmlformats-officedocument.presentationml.tags+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2" r:id="rId2"/>
  </p:sldMasterIdLst>
  <p:notesMasterIdLst>
    <p:notesMasterId r:id="rId17"/>
  </p:notesMasterIdLst>
  <p:sldIdLst>
    <p:sldId id="325" r:id="rId3"/>
    <p:sldId id="328" r:id="rId4"/>
    <p:sldId id="327" r:id="rId5"/>
    <p:sldId id="330" r:id="rId6"/>
    <p:sldId id="300" r:id="rId7"/>
    <p:sldId id="301" r:id="rId8"/>
    <p:sldId id="302" r:id="rId9"/>
    <p:sldId id="303" r:id="rId10"/>
    <p:sldId id="304" r:id="rId11"/>
    <p:sldId id="305" r:id="rId12"/>
    <p:sldId id="306" r:id="rId13"/>
    <p:sldId id="307" r:id="rId14"/>
    <p:sldId id="308" r:id="rId15"/>
    <p:sldId id="329" r:id="rId16"/>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319"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7E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0" d="100"/>
          <a:sy n="60" d="100"/>
        </p:scale>
        <p:origin x="-1020" y="-288"/>
      </p:cViewPr>
      <p:guideLst>
        <p:guide orient="horz" pos="2319"/>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Office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Hoja_de_c_lculo_de_Microsoft_Office_Excel3.xlsx"/></Relationships>
</file>

<file path=ppt/charts/chart1.xml><?xml version="1.0" encoding="utf-8"?>
<c:chartSpace xmlns:c="http://schemas.openxmlformats.org/drawingml/2006/chart" xmlns:a="http://schemas.openxmlformats.org/drawingml/2006/main" xmlns:r="http://schemas.openxmlformats.org/officeDocument/2006/relationships">
  <c:lang val="es-CL"/>
  <c:chart>
    <c:autoTitleDeleted val="1"/>
    <c:plotArea>
      <c:layout>
        <c:manualLayout>
          <c:layoutTarget val="inner"/>
          <c:xMode val="edge"/>
          <c:yMode val="edge"/>
          <c:x val="0.22487532401378607"/>
          <c:y val="0"/>
          <c:w val="0.84839743589743588"/>
          <c:h val="1"/>
        </c:manualLayout>
      </c:layout>
      <c:doughnutChart>
        <c:varyColors val="1"/>
        <c:ser>
          <c:idx val="0"/>
          <c:order val="0"/>
          <c:tx>
            <c:strRef>
              <c:f>Tabelle1!$B$1</c:f>
              <c:strCache>
                <c:ptCount val="1"/>
                <c:pt idx="0">
                  <c:v>Verkauf</c:v>
                </c:pt>
              </c:strCache>
            </c:strRef>
          </c:tx>
          <c:dPt>
            <c:idx val="0"/>
            <c:spPr>
              <a:solidFill>
                <a:schemeClr val="accent1"/>
              </a:solidFill>
            </c:spPr>
            <c:extLst xmlns:c16r2="http://schemas.microsoft.com/office/drawing/2015/06/chart">
              <c:ext xmlns:c16="http://schemas.microsoft.com/office/drawing/2014/chart" uri="{C3380CC4-5D6E-409C-BE32-E72D297353CC}">
                <c16:uniqueId val="{00000001-C869-4AFE-B67A-86FADACF9A74}"/>
              </c:ext>
            </c:extLst>
          </c:dPt>
          <c:dPt>
            <c:idx val="1"/>
            <c:spPr>
              <a:solidFill>
                <a:schemeClr val="bg2">
                  <a:lumMod val="20000"/>
                  <a:lumOff val="80000"/>
                </a:schemeClr>
              </a:solidFill>
            </c:spPr>
            <c:extLst xmlns:c16r2="http://schemas.microsoft.com/office/drawing/2015/06/chart">
              <c:ext xmlns:c16="http://schemas.microsoft.com/office/drawing/2014/chart" uri="{C3380CC4-5D6E-409C-BE32-E72D297353CC}">
                <c16:uniqueId val="{00000003-C869-4AFE-B67A-86FADACF9A74}"/>
              </c:ext>
            </c:extLst>
          </c:dPt>
          <c:cat>
            <c:strRef>
              <c:f>Tabelle1!$A$2:$A$3</c:f>
              <c:strCache>
                <c:ptCount val="2"/>
                <c:pt idx="0">
                  <c:v>1. Quartal</c:v>
                </c:pt>
                <c:pt idx="1">
                  <c:v>2. Quartal</c:v>
                </c:pt>
              </c:strCache>
            </c:strRef>
          </c:cat>
          <c:val>
            <c:numRef>
              <c:f>Tabelle1!$B$2:$B$3</c:f>
              <c:numCache>
                <c:formatCode>General</c:formatCode>
                <c:ptCount val="2"/>
                <c:pt idx="0" formatCode="#,##0">
                  <c:v>91</c:v>
                </c:pt>
                <c:pt idx="1">
                  <c:v>9</c:v>
                </c:pt>
              </c:numCache>
            </c:numRef>
          </c:val>
          <c:extLst xmlns:c16r2="http://schemas.microsoft.com/office/drawing/2015/06/chart">
            <c:ext xmlns:c16="http://schemas.microsoft.com/office/drawing/2014/chart" uri="{C3380CC4-5D6E-409C-BE32-E72D297353CC}">
              <c16:uniqueId val="{00000004-C869-4AFE-B67A-86FADACF9A74}"/>
            </c:ext>
          </c:extLst>
        </c:ser>
        <c:firstSliceAng val="0"/>
        <c:holeSize val="66"/>
      </c:doughnutChart>
    </c:plotArea>
    <c:plotVisOnly val="1"/>
    <c:dispBlanksAs val="zero"/>
  </c:chart>
  <c:txPr>
    <a:bodyPr/>
    <a:lstStyle/>
    <a:p>
      <a:pPr>
        <a:defRPr sz="1800"/>
      </a:pPr>
      <a:endParaRPr lang="es-CL"/>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CL"/>
  <c:chart>
    <c:autoTitleDeleted val="1"/>
    <c:plotArea>
      <c:layout>
        <c:manualLayout>
          <c:layoutTarget val="inner"/>
          <c:xMode val="edge"/>
          <c:yMode val="edge"/>
          <c:x val="0.22487532401378604"/>
          <c:y val="0"/>
          <c:w val="0.84839743589743588"/>
          <c:h val="1"/>
        </c:manualLayout>
      </c:layout>
      <c:doughnutChart>
        <c:varyColors val="1"/>
        <c:ser>
          <c:idx val="0"/>
          <c:order val="0"/>
          <c:tx>
            <c:strRef>
              <c:f>Tabelle1!$B$1</c:f>
              <c:strCache>
                <c:ptCount val="1"/>
                <c:pt idx="0">
                  <c:v>Verkauf</c:v>
                </c:pt>
              </c:strCache>
            </c:strRef>
          </c:tx>
          <c:dPt>
            <c:idx val="0"/>
            <c:spPr>
              <a:solidFill>
                <a:schemeClr val="accent3"/>
              </a:solidFill>
            </c:spPr>
            <c:extLst xmlns:c16r2="http://schemas.microsoft.com/office/drawing/2015/06/chart">
              <c:ext xmlns:c16="http://schemas.microsoft.com/office/drawing/2014/chart" uri="{C3380CC4-5D6E-409C-BE32-E72D297353CC}">
                <c16:uniqueId val="{00000001-75A7-4494-8E0C-671F6C52699A}"/>
              </c:ext>
            </c:extLst>
          </c:dPt>
          <c:dPt>
            <c:idx val="1"/>
            <c:spPr>
              <a:solidFill>
                <a:schemeClr val="bg2">
                  <a:lumMod val="20000"/>
                  <a:lumOff val="80000"/>
                </a:schemeClr>
              </a:solidFill>
            </c:spPr>
            <c:extLst xmlns:c16r2="http://schemas.microsoft.com/office/drawing/2015/06/chart">
              <c:ext xmlns:c16="http://schemas.microsoft.com/office/drawing/2014/chart" uri="{C3380CC4-5D6E-409C-BE32-E72D297353CC}">
                <c16:uniqueId val="{00000003-75A7-4494-8E0C-671F6C52699A}"/>
              </c:ext>
            </c:extLst>
          </c:dPt>
          <c:cat>
            <c:strRef>
              <c:f>Tabelle1!$A$2:$A$3</c:f>
              <c:strCache>
                <c:ptCount val="2"/>
                <c:pt idx="0">
                  <c:v>1. Quartal</c:v>
                </c:pt>
                <c:pt idx="1">
                  <c:v>2. Quartal</c:v>
                </c:pt>
              </c:strCache>
            </c:strRef>
          </c:cat>
          <c:val>
            <c:numRef>
              <c:f>Tabelle1!$B$2:$B$3</c:f>
              <c:numCache>
                <c:formatCode>General</c:formatCode>
                <c:ptCount val="2"/>
                <c:pt idx="0" formatCode="#,##0">
                  <c:v>20</c:v>
                </c:pt>
                <c:pt idx="1">
                  <c:v>80</c:v>
                </c:pt>
              </c:numCache>
            </c:numRef>
          </c:val>
          <c:extLst xmlns:c16r2="http://schemas.microsoft.com/office/drawing/2015/06/chart">
            <c:ext xmlns:c16="http://schemas.microsoft.com/office/drawing/2014/chart" uri="{C3380CC4-5D6E-409C-BE32-E72D297353CC}">
              <c16:uniqueId val="{00000004-75A7-4494-8E0C-671F6C52699A}"/>
            </c:ext>
          </c:extLst>
        </c:ser>
        <c:firstSliceAng val="0"/>
        <c:holeSize val="66"/>
      </c:doughnutChart>
    </c:plotArea>
    <c:plotVisOnly val="1"/>
    <c:dispBlanksAs val="zero"/>
  </c:chart>
  <c:txPr>
    <a:bodyPr/>
    <a:lstStyle/>
    <a:p>
      <a:pPr>
        <a:defRPr sz="1800"/>
      </a:pPr>
      <a:endParaRPr lang="es-CL"/>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CL"/>
  <c:chart>
    <c:autoTitleDeleted val="1"/>
    <c:plotArea>
      <c:layout>
        <c:manualLayout>
          <c:layoutTarget val="inner"/>
          <c:xMode val="edge"/>
          <c:yMode val="edge"/>
          <c:x val="0.22487532401378604"/>
          <c:y val="0"/>
          <c:w val="0.84839743589743588"/>
          <c:h val="1"/>
        </c:manualLayout>
      </c:layout>
      <c:doughnutChart>
        <c:varyColors val="1"/>
        <c:ser>
          <c:idx val="0"/>
          <c:order val="0"/>
          <c:tx>
            <c:strRef>
              <c:f>Tabelle1!$B$1</c:f>
              <c:strCache>
                <c:ptCount val="1"/>
                <c:pt idx="0">
                  <c:v>Verkauf</c:v>
                </c:pt>
              </c:strCache>
            </c:strRef>
          </c:tx>
          <c:dPt>
            <c:idx val="0"/>
            <c:spPr>
              <a:solidFill>
                <a:schemeClr val="accent1"/>
              </a:solidFill>
            </c:spPr>
            <c:extLst xmlns:c16r2="http://schemas.microsoft.com/office/drawing/2015/06/chart">
              <c:ext xmlns:c16="http://schemas.microsoft.com/office/drawing/2014/chart" uri="{C3380CC4-5D6E-409C-BE32-E72D297353CC}">
                <c16:uniqueId val="{00000001-C869-4AFE-B67A-86FADACF9A74}"/>
              </c:ext>
            </c:extLst>
          </c:dPt>
          <c:dPt>
            <c:idx val="1"/>
            <c:spPr>
              <a:solidFill>
                <a:schemeClr val="bg2">
                  <a:lumMod val="20000"/>
                  <a:lumOff val="80000"/>
                </a:schemeClr>
              </a:solidFill>
            </c:spPr>
            <c:extLst xmlns:c16r2="http://schemas.microsoft.com/office/drawing/2015/06/chart">
              <c:ext xmlns:c16="http://schemas.microsoft.com/office/drawing/2014/chart" uri="{C3380CC4-5D6E-409C-BE32-E72D297353CC}">
                <c16:uniqueId val="{00000003-C869-4AFE-B67A-86FADACF9A74}"/>
              </c:ext>
            </c:extLst>
          </c:dPt>
          <c:cat>
            <c:strRef>
              <c:f>Tabelle1!$A$2:$A$3</c:f>
              <c:strCache>
                <c:ptCount val="2"/>
                <c:pt idx="0">
                  <c:v>1. Quartal</c:v>
                </c:pt>
                <c:pt idx="1">
                  <c:v>2. Quartal</c:v>
                </c:pt>
              </c:strCache>
            </c:strRef>
          </c:cat>
          <c:val>
            <c:numRef>
              <c:f>Tabelle1!$B$2:$B$3</c:f>
              <c:numCache>
                <c:formatCode>General</c:formatCode>
                <c:ptCount val="2"/>
                <c:pt idx="0" formatCode="#,##0">
                  <c:v>52</c:v>
                </c:pt>
                <c:pt idx="1">
                  <c:v>48</c:v>
                </c:pt>
              </c:numCache>
            </c:numRef>
          </c:val>
          <c:extLst xmlns:c16r2="http://schemas.microsoft.com/office/drawing/2015/06/chart">
            <c:ext xmlns:c16="http://schemas.microsoft.com/office/drawing/2014/chart" uri="{C3380CC4-5D6E-409C-BE32-E72D297353CC}">
              <c16:uniqueId val="{00000004-C869-4AFE-B67A-86FADACF9A74}"/>
            </c:ext>
          </c:extLst>
        </c:ser>
        <c:firstSliceAng val="0"/>
        <c:holeSize val="66"/>
      </c:doughnutChart>
    </c:plotArea>
    <c:plotVisOnly val="1"/>
    <c:dispBlanksAs val="zero"/>
  </c:chart>
  <c:txPr>
    <a:bodyPr/>
    <a:lstStyle/>
    <a:p>
      <a:pPr>
        <a:defRPr sz="1800"/>
      </a:pPr>
      <a:endParaRPr lang="es-CL"/>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5F6D4C-1BB7-4DF2-B802-E827A1328DF4}" type="datetimeFigureOut">
              <a:rPr lang="es-CL" smtClean="0"/>
              <a:pPr/>
              <a:t>10-05-2018</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7C0DED-3633-4393-99E3-72656744684F}" type="slidenum">
              <a:rPr lang="es-CL" smtClean="0"/>
              <a:pPr/>
              <a:t>‹Nº›</a:t>
            </a:fld>
            <a:endParaRPr lang="es-CL"/>
          </a:p>
        </p:txBody>
      </p:sp>
    </p:spTree>
    <p:extLst>
      <p:ext uri="{BB962C8B-B14F-4D97-AF65-F5344CB8AC3E}">
        <p14:creationId xmlns:p14="http://schemas.microsoft.com/office/powerpoint/2010/main" xmlns="" val="1593459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9613" y="725488"/>
            <a:ext cx="5438775" cy="3060700"/>
          </a:xfrm>
        </p:spPr>
      </p:sp>
      <p:sp>
        <p:nvSpPr>
          <p:cNvPr id="3" name="Notizenplatzhalt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4257270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14688925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998123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3183582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3"/>
          <p:cNvSpPr>
            <a:spLocks noGrp="1" noChangeArrowheads="1"/>
          </p:cNvSpPr>
          <p:nvPr>
            <p:ph type="dt" sz="quarter" idx="1"/>
          </p:nvPr>
        </p:nvSpPr>
        <p:spPr>
          <a:xfrm>
            <a:off x="3884067" y="0"/>
            <a:ext cx="2972334" cy="457201"/>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9818" tIns="44909" rIns="89818" bIns="44909"/>
          <a:lstStyle>
            <a:lvl1pPr defTabSz="441298" eaLnBrk="0" hangingPunct="0">
              <a:spcBef>
                <a:spcPct val="25000"/>
              </a:spcBef>
              <a:defRPr sz="2200">
                <a:solidFill>
                  <a:schemeClr val="tx1"/>
                </a:solidFill>
                <a:latin typeface="Tele-GroteskNor" pitchFamily="2" charset="0"/>
                <a:cs typeface="Arial" pitchFamily="34" charset="0"/>
              </a:defRPr>
            </a:lvl1pPr>
            <a:lvl2pPr marL="729777" indent="-280685" defTabSz="441298" eaLnBrk="0" hangingPunct="0">
              <a:spcBef>
                <a:spcPct val="25000"/>
              </a:spcBef>
              <a:defRPr sz="2200">
                <a:solidFill>
                  <a:schemeClr val="tx1"/>
                </a:solidFill>
                <a:latin typeface="Tele-GroteskNor" pitchFamily="2" charset="0"/>
                <a:cs typeface="Arial" pitchFamily="34" charset="0"/>
              </a:defRPr>
            </a:lvl2pPr>
            <a:lvl3pPr marL="1122736" indent="-224547" defTabSz="441298" eaLnBrk="0" hangingPunct="0">
              <a:spcBef>
                <a:spcPct val="25000"/>
              </a:spcBef>
              <a:defRPr sz="2200">
                <a:solidFill>
                  <a:schemeClr val="tx1"/>
                </a:solidFill>
                <a:latin typeface="Tele-GroteskNor" pitchFamily="2" charset="0"/>
                <a:cs typeface="Arial" pitchFamily="34" charset="0"/>
              </a:defRPr>
            </a:lvl3pPr>
            <a:lvl4pPr marL="1571828" indent="-224547" defTabSz="441298" eaLnBrk="0" hangingPunct="0">
              <a:spcBef>
                <a:spcPct val="25000"/>
              </a:spcBef>
              <a:defRPr sz="2200">
                <a:solidFill>
                  <a:schemeClr val="tx1"/>
                </a:solidFill>
                <a:latin typeface="Tele-GroteskNor" pitchFamily="2" charset="0"/>
                <a:cs typeface="Arial" pitchFamily="34" charset="0"/>
              </a:defRPr>
            </a:lvl4pPr>
            <a:lvl5pPr marL="2020925" indent="-224547" defTabSz="441298" eaLnBrk="0" hangingPunct="0">
              <a:spcBef>
                <a:spcPct val="25000"/>
              </a:spcBef>
              <a:defRPr sz="2200">
                <a:solidFill>
                  <a:schemeClr val="tx1"/>
                </a:solidFill>
                <a:latin typeface="Tele-GroteskNor" pitchFamily="2" charset="0"/>
                <a:cs typeface="Arial" pitchFamily="34" charset="0"/>
              </a:defRPr>
            </a:lvl5pPr>
            <a:lvl6pPr marL="2470019"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6pPr>
            <a:lvl7pPr marL="2919115"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7pPr>
            <a:lvl8pPr marL="3368209"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8pPr>
            <a:lvl9pPr marL="3817303"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9pPr>
          </a:lstStyle>
          <a:p>
            <a:pPr>
              <a:spcBef>
                <a:spcPct val="0"/>
              </a:spcBef>
            </a:pPr>
            <a:r>
              <a:rPr lang="en-US" sz="600" dirty="0">
                <a:latin typeface="Arial Unicode MS" pitchFamily="34" charset="-128"/>
              </a:rPr>
              <a:t>13.08.2007</a:t>
            </a:r>
          </a:p>
        </p:txBody>
      </p:sp>
      <p:sp>
        <p:nvSpPr>
          <p:cNvPr id="169987" name="Rectangle 5"/>
          <p:cNvSpPr>
            <a:spLocks noGrp="1" noChangeArrowheads="1"/>
          </p:cNvSpPr>
          <p:nvPr>
            <p:ph type="sldNum" sz="quarter" idx="3"/>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441298" eaLnBrk="0" hangingPunct="0">
              <a:spcBef>
                <a:spcPct val="25000"/>
              </a:spcBef>
              <a:defRPr sz="2200">
                <a:solidFill>
                  <a:schemeClr val="tx1"/>
                </a:solidFill>
                <a:latin typeface="Tele-GroteskNor" pitchFamily="2" charset="0"/>
                <a:cs typeface="Arial" pitchFamily="34" charset="0"/>
              </a:defRPr>
            </a:lvl1pPr>
            <a:lvl2pPr marL="729777" indent="-280685" defTabSz="441298" eaLnBrk="0" hangingPunct="0">
              <a:spcBef>
                <a:spcPct val="25000"/>
              </a:spcBef>
              <a:defRPr sz="2200">
                <a:solidFill>
                  <a:schemeClr val="tx1"/>
                </a:solidFill>
                <a:latin typeface="Tele-GroteskNor" pitchFamily="2" charset="0"/>
                <a:cs typeface="Arial" pitchFamily="34" charset="0"/>
              </a:defRPr>
            </a:lvl2pPr>
            <a:lvl3pPr marL="1122736" indent="-224547" defTabSz="441298" eaLnBrk="0" hangingPunct="0">
              <a:spcBef>
                <a:spcPct val="25000"/>
              </a:spcBef>
              <a:defRPr sz="2200">
                <a:solidFill>
                  <a:schemeClr val="tx1"/>
                </a:solidFill>
                <a:latin typeface="Tele-GroteskNor" pitchFamily="2" charset="0"/>
                <a:cs typeface="Arial" pitchFamily="34" charset="0"/>
              </a:defRPr>
            </a:lvl3pPr>
            <a:lvl4pPr marL="1571828" indent="-224547" defTabSz="441298" eaLnBrk="0" hangingPunct="0">
              <a:spcBef>
                <a:spcPct val="25000"/>
              </a:spcBef>
              <a:defRPr sz="2200">
                <a:solidFill>
                  <a:schemeClr val="tx1"/>
                </a:solidFill>
                <a:latin typeface="Tele-GroteskNor" pitchFamily="2" charset="0"/>
                <a:cs typeface="Arial" pitchFamily="34" charset="0"/>
              </a:defRPr>
            </a:lvl4pPr>
            <a:lvl5pPr marL="2020925" indent="-224547" defTabSz="441298" eaLnBrk="0" hangingPunct="0">
              <a:spcBef>
                <a:spcPct val="25000"/>
              </a:spcBef>
              <a:defRPr sz="2200">
                <a:solidFill>
                  <a:schemeClr val="tx1"/>
                </a:solidFill>
                <a:latin typeface="Tele-GroteskNor" pitchFamily="2" charset="0"/>
                <a:cs typeface="Arial" pitchFamily="34" charset="0"/>
              </a:defRPr>
            </a:lvl5pPr>
            <a:lvl6pPr marL="2470019"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6pPr>
            <a:lvl7pPr marL="2919115"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7pPr>
            <a:lvl8pPr marL="3368209"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8pPr>
            <a:lvl9pPr marL="3817303"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9pPr>
          </a:lstStyle>
          <a:p>
            <a:pPr>
              <a:spcBef>
                <a:spcPct val="0"/>
              </a:spcBef>
            </a:pPr>
            <a:fld id="{BA0D97AD-31B9-4259-85D9-846BBE380352}" type="slidenum">
              <a:rPr lang="en-US" sz="600">
                <a:latin typeface="Arial Unicode MS" pitchFamily="34" charset="-128"/>
              </a:rPr>
              <a:pPr>
                <a:spcBef>
                  <a:spcPct val="0"/>
                </a:spcBef>
              </a:pPr>
              <a:t>2</a:t>
            </a:fld>
            <a:endParaRPr lang="en-US" sz="600" dirty="0">
              <a:latin typeface="Arial Unicode MS" pitchFamily="34" charset="-128"/>
            </a:endParaRPr>
          </a:p>
        </p:txBody>
      </p:sp>
      <p:sp>
        <p:nvSpPr>
          <p:cNvPr id="169988" name="Rectangle 10"/>
          <p:cNvSpPr>
            <a:spLocks noGrp="1" noChangeArrowheads="1"/>
          </p:cNvSpPr>
          <p:nvPr>
            <p:ph type="hdr" sz="quarter"/>
          </p:nvPr>
        </p:nvSpPr>
        <p:spPr>
          <a:xfrm>
            <a:off x="2" y="0"/>
            <a:ext cx="2972334" cy="457201"/>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lIns="89818" tIns="44909" rIns="89818" bIns="44909"/>
          <a:lstStyle>
            <a:lvl1pPr defTabSz="441298" eaLnBrk="0" hangingPunct="0">
              <a:spcBef>
                <a:spcPct val="25000"/>
              </a:spcBef>
              <a:defRPr sz="2200">
                <a:solidFill>
                  <a:schemeClr val="tx1"/>
                </a:solidFill>
                <a:latin typeface="Tele-GroteskNor" pitchFamily="2" charset="0"/>
                <a:cs typeface="Arial" pitchFamily="34" charset="0"/>
              </a:defRPr>
            </a:lvl1pPr>
            <a:lvl2pPr marL="729777" indent="-280685" defTabSz="441298" eaLnBrk="0" hangingPunct="0">
              <a:spcBef>
                <a:spcPct val="25000"/>
              </a:spcBef>
              <a:defRPr sz="2200">
                <a:solidFill>
                  <a:schemeClr val="tx1"/>
                </a:solidFill>
                <a:latin typeface="Tele-GroteskNor" pitchFamily="2" charset="0"/>
                <a:cs typeface="Arial" pitchFamily="34" charset="0"/>
              </a:defRPr>
            </a:lvl2pPr>
            <a:lvl3pPr marL="1122736" indent="-224547" defTabSz="441298" eaLnBrk="0" hangingPunct="0">
              <a:spcBef>
                <a:spcPct val="25000"/>
              </a:spcBef>
              <a:defRPr sz="2200">
                <a:solidFill>
                  <a:schemeClr val="tx1"/>
                </a:solidFill>
                <a:latin typeface="Tele-GroteskNor" pitchFamily="2" charset="0"/>
                <a:cs typeface="Arial" pitchFamily="34" charset="0"/>
              </a:defRPr>
            </a:lvl3pPr>
            <a:lvl4pPr marL="1571828" indent="-224547" defTabSz="441298" eaLnBrk="0" hangingPunct="0">
              <a:spcBef>
                <a:spcPct val="25000"/>
              </a:spcBef>
              <a:defRPr sz="2200">
                <a:solidFill>
                  <a:schemeClr val="tx1"/>
                </a:solidFill>
                <a:latin typeface="Tele-GroteskNor" pitchFamily="2" charset="0"/>
                <a:cs typeface="Arial" pitchFamily="34" charset="0"/>
              </a:defRPr>
            </a:lvl4pPr>
            <a:lvl5pPr marL="2020925" indent="-224547" defTabSz="441298" eaLnBrk="0" hangingPunct="0">
              <a:spcBef>
                <a:spcPct val="25000"/>
              </a:spcBef>
              <a:defRPr sz="2200">
                <a:solidFill>
                  <a:schemeClr val="tx1"/>
                </a:solidFill>
                <a:latin typeface="Tele-GroteskNor" pitchFamily="2" charset="0"/>
                <a:cs typeface="Arial" pitchFamily="34" charset="0"/>
              </a:defRPr>
            </a:lvl5pPr>
            <a:lvl6pPr marL="2470019"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6pPr>
            <a:lvl7pPr marL="2919115"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7pPr>
            <a:lvl8pPr marL="3368209"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8pPr>
            <a:lvl9pPr marL="3817303" indent="-224547" defTabSz="441298" eaLnBrk="0" fontAlgn="base" hangingPunct="0">
              <a:lnSpc>
                <a:spcPct val="90000"/>
              </a:lnSpc>
              <a:spcBef>
                <a:spcPct val="25000"/>
              </a:spcBef>
              <a:spcAft>
                <a:spcPct val="0"/>
              </a:spcAft>
              <a:defRPr sz="2200">
                <a:solidFill>
                  <a:schemeClr val="tx1"/>
                </a:solidFill>
                <a:latin typeface="Tele-GroteskNor" pitchFamily="2" charset="0"/>
                <a:cs typeface="Arial" pitchFamily="34" charset="0"/>
              </a:defRPr>
            </a:lvl9pPr>
          </a:lstStyle>
          <a:p>
            <a:pPr>
              <a:spcBef>
                <a:spcPct val="0"/>
              </a:spcBef>
            </a:pPr>
            <a:r>
              <a:rPr lang="en-US" sz="600" dirty="0" err="1">
                <a:latin typeface="Arial Unicode MS" pitchFamily="34" charset="-128"/>
              </a:rPr>
              <a:t>Autor</a:t>
            </a:r>
            <a:r>
              <a:rPr lang="en-US" sz="600" dirty="0">
                <a:latin typeface="Arial Unicode MS" pitchFamily="34" charset="-128"/>
              </a:rPr>
              <a:t> / </a:t>
            </a:r>
            <a:r>
              <a:rPr lang="en-US" sz="600" dirty="0" err="1">
                <a:latin typeface="Arial Unicode MS" pitchFamily="34" charset="-128"/>
              </a:rPr>
              <a:t>Thema</a:t>
            </a:r>
            <a:r>
              <a:rPr lang="en-US" sz="600" dirty="0">
                <a:latin typeface="Arial Unicode MS" pitchFamily="34" charset="-128"/>
              </a:rPr>
              <a:t> der </a:t>
            </a:r>
            <a:r>
              <a:rPr lang="en-US" sz="600" dirty="0" err="1">
                <a:latin typeface="Arial Unicode MS" pitchFamily="34" charset="-128"/>
              </a:rPr>
              <a:t>Präsentation</a:t>
            </a:r>
            <a:endParaRPr lang="en-US" sz="600" dirty="0">
              <a:latin typeface="Arial Unicode MS" pitchFamily="34" charset="-128"/>
            </a:endParaRPr>
          </a:p>
        </p:txBody>
      </p:sp>
      <p:sp>
        <p:nvSpPr>
          <p:cNvPr id="169992" name="Rectangle 8"/>
          <p:cNvSpPr>
            <a:spLocks noGrp="1" noRot="1" noChangeAspect="1" noChangeArrowheads="1" noTextEdit="1"/>
          </p:cNvSpPr>
          <p:nvPr>
            <p:ph type="sldImg"/>
          </p:nvPr>
        </p:nvSpPr>
        <p:spPr>
          <a:xfrm>
            <a:off x="709613" y="725488"/>
            <a:ext cx="5438775" cy="3060700"/>
          </a:xfrm>
          <a:ln/>
        </p:spPr>
      </p:sp>
      <p:sp>
        <p:nvSpPr>
          <p:cNvPr id="169993" name="Rectangle 9"/>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xmlns="" val="3401945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2357055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3505874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2866321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2279980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2021043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2810296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Temáticas</a:t>
            </a:r>
            <a:r>
              <a:rPr lang="es-MX" baseline="0" dirty="0" smtClean="0"/>
              <a:t> tentativas: Salud femenina / Bienestar regiones / Segmentos bajos / Núcleo familiar apoyo</a:t>
            </a:r>
          </a:p>
          <a:p>
            <a:endParaRPr lang="es-MX" baseline="0" dirty="0" smtClean="0"/>
          </a:p>
          <a:p>
            <a:r>
              <a:rPr lang="es-MX" baseline="0" dirty="0" smtClean="0"/>
              <a:t>En el estudio se presentan variaciones importantes en el segmento C3. Se explicaría por la relación (territorial) que mantiene mayoritariamente el C3 con el D. Lo anterior produciría que el C3, al comprarse con el D, se auto-perciba con un mayor poder adquisitivo. Cuestión que no ocurriría con los segmentos C1 y C2, dado que viven en barrios más homogéneos.  </a:t>
            </a:r>
            <a:endParaRPr lang="es-CL"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928580"/>
                </a:solidFill>
                <a:effectLst/>
                <a:uLnTx/>
                <a:uFillTx/>
                <a:latin typeface="Arial"/>
                <a:ea typeface="+mn-ea"/>
                <a:cs typeface="+mn-cs"/>
              </a:rPr>
              <a:t>Page </a:t>
            </a:r>
            <a:fld id="{631115FC-FCCC-412E-8B45-85A3F482063D}" type="slidenum">
              <a:rPr kumimoji="0" lang="en-US" sz="800" b="0" i="0" u="none" strike="noStrike" kern="1200" cap="none" spc="0" normalizeH="0" baseline="0" noProof="0">
                <a:ln>
                  <a:noFill/>
                </a:ln>
                <a:solidFill>
                  <a:srgbClr val="92858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800" b="0" i="0" u="none" strike="noStrike" kern="1200" cap="none" spc="0" normalizeH="0" baseline="0" noProof="0" dirty="0">
              <a:ln>
                <a:noFill/>
              </a:ln>
              <a:solidFill>
                <a:srgbClr val="928580"/>
              </a:solidFill>
              <a:effectLst/>
              <a:uLnTx/>
              <a:uFillTx/>
              <a:latin typeface="Arial"/>
              <a:ea typeface="+mn-ea"/>
              <a:cs typeface="+mn-cs"/>
            </a:endParaRPr>
          </a:p>
        </p:txBody>
      </p:sp>
    </p:spTree>
    <p:extLst>
      <p:ext uri="{BB962C8B-B14F-4D97-AF65-F5344CB8AC3E}">
        <p14:creationId xmlns:p14="http://schemas.microsoft.com/office/powerpoint/2010/main" xmlns="" val="1085965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31800" y="2372784"/>
            <a:ext cx="11328401" cy="1344257"/>
          </a:xfrm>
        </p:spPr>
        <p:txBody>
          <a:bodyPr anchor="b"/>
          <a:lstStyle>
            <a:lvl1pPr>
              <a:defRPr sz="5067" b="0" cap="all" baseline="0">
                <a:solidFill>
                  <a:schemeClr val="tx2"/>
                </a:solidFill>
                <a:latin typeface="Arial" pitchFamily="34" charset="0"/>
              </a:defRPr>
            </a:lvl1pPr>
          </a:lstStyle>
          <a:p>
            <a:r>
              <a:rPr lang="en-US" dirty="0" smtClean="0"/>
              <a:t>Click to add text</a:t>
            </a:r>
            <a:endParaRPr lang="en-US" dirty="0"/>
          </a:p>
        </p:txBody>
      </p:sp>
      <p:sp>
        <p:nvSpPr>
          <p:cNvPr id="3" name="Subtitle 2"/>
          <p:cNvSpPr>
            <a:spLocks noGrp="1"/>
          </p:cNvSpPr>
          <p:nvPr>
            <p:ph type="subTitle" idx="1" hasCustomPrompt="1"/>
          </p:nvPr>
        </p:nvSpPr>
        <p:spPr bwMode="gray">
          <a:xfrm>
            <a:off x="431799" y="3813054"/>
            <a:ext cx="11328403" cy="1535764"/>
          </a:xfrm>
        </p:spPr>
        <p:txBody>
          <a:bodyPr/>
          <a:lstStyle>
            <a:lvl1pPr marL="0" indent="0" algn="l">
              <a:spcAft>
                <a:spcPts val="0"/>
              </a:spcAft>
              <a:buNone/>
              <a:defRPr sz="2667">
                <a:solidFill>
                  <a:schemeClr val="tx2"/>
                </a:solidFill>
              </a:defRPr>
            </a:lvl1pPr>
            <a:lvl2pPr marL="0" indent="0" algn="l">
              <a:spcAft>
                <a:spcPts val="0"/>
              </a:spcAft>
              <a:buNone/>
              <a:defRPr sz="2667">
                <a:solidFill>
                  <a:schemeClr val="tx2"/>
                </a:solidFill>
              </a:defRPr>
            </a:lvl2pPr>
            <a:lvl3pPr marL="0" indent="0" algn="l">
              <a:spcAft>
                <a:spcPts val="0"/>
              </a:spcAft>
              <a:buNone/>
              <a:defRPr sz="2667">
                <a:solidFill>
                  <a:schemeClr val="tx2"/>
                </a:solidFill>
              </a:defRPr>
            </a:lvl3pPr>
            <a:lvl4pPr marL="0" indent="0" algn="l">
              <a:spcAft>
                <a:spcPts val="0"/>
              </a:spcAft>
              <a:buNone/>
              <a:defRPr sz="2667">
                <a:solidFill>
                  <a:schemeClr val="tx2"/>
                </a:solidFill>
              </a:defRPr>
            </a:lvl4pPr>
            <a:lvl5pPr marL="0" indent="0" algn="l">
              <a:spcAft>
                <a:spcPts val="0"/>
              </a:spcAft>
              <a:buNone/>
              <a:defRPr sz="2667">
                <a:solidFill>
                  <a:schemeClr val="tx2"/>
                </a:solidFill>
              </a:defRPr>
            </a:lvl5pPr>
            <a:lvl6pPr marL="0" indent="0" algn="l">
              <a:spcAft>
                <a:spcPts val="0"/>
              </a:spcAft>
              <a:buNone/>
              <a:defRPr sz="2667">
                <a:solidFill>
                  <a:schemeClr val="tx2"/>
                </a:solidFill>
              </a:defRPr>
            </a:lvl6pPr>
            <a:lvl7pPr marL="0" indent="0" algn="l">
              <a:spcAft>
                <a:spcPts val="0"/>
              </a:spcAft>
              <a:buNone/>
              <a:defRPr sz="2667">
                <a:solidFill>
                  <a:schemeClr val="tx2"/>
                </a:solidFill>
              </a:defRPr>
            </a:lvl7pPr>
            <a:lvl8pPr marL="0" indent="0" algn="l">
              <a:spcAft>
                <a:spcPts val="0"/>
              </a:spcAft>
              <a:buNone/>
              <a:defRPr sz="2667">
                <a:solidFill>
                  <a:schemeClr val="tx2"/>
                </a:solidFill>
              </a:defRPr>
            </a:lvl8pPr>
            <a:lvl9pPr marL="0" indent="0" algn="l">
              <a:spcAft>
                <a:spcPts val="0"/>
              </a:spcAft>
              <a:buNone/>
              <a:defRPr sz="2667">
                <a:solidFill>
                  <a:schemeClr val="tx2"/>
                </a:solidFill>
              </a:defRPr>
            </a:lvl9pPr>
          </a:lstStyle>
          <a:p>
            <a:r>
              <a:rPr lang="en-US" dirty="0" smtClean="0"/>
              <a:t>Click to add text</a:t>
            </a:r>
          </a:p>
        </p:txBody>
      </p:sp>
      <p:sp>
        <p:nvSpPr>
          <p:cNvPr id="4" name="Rechteck 3"/>
          <p:cNvSpPr/>
          <p:nvPr userDrawn="1"/>
        </p:nvSpPr>
        <p:spPr bwMode="gray">
          <a:xfrm>
            <a:off x="0" y="6597651"/>
            <a:ext cx="12192000" cy="28782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US" sz="2133" dirty="0" smtClean="0">
              <a:solidFill>
                <a:schemeClr val="tx1"/>
              </a:solidFill>
              <a:latin typeface="Arial" pitchFamily="34" charset="0"/>
            </a:endParaRPr>
          </a:p>
        </p:txBody>
      </p:sp>
      <p:sp>
        <p:nvSpPr>
          <p:cNvPr id="11" name="Text Placeholder 10"/>
          <p:cNvSpPr>
            <a:spLocks noGrp="1"/>
          </p:cNvSpPr>
          <p:nvPr>
            <p:ph type="body" sz="quarter" idx="10" hasCustomPrompt="1"/>
          </p:nvPr>
        </p:nvSpPr>
        <p:spPr bwMode="gray">
          <a:xfrm>
            <a:off x="431798" y="6189514"/>
            <a:ext cx="11328399" cy="215900"/>
          </a:xfrm>
        </p:spPr>
        <p:txBody>
          <a:bodyPr/>
          <a:lstStyle>
            <a:lvl1pPr marL="0" indent="0">
              <a:lnSpc>
                <a:spcPct val="100000"/>
              </a:lnSpc>
              <a:spcBef>
                <a:spcPts val="0"/>
              </a:spcBef>
              <a:spcAft>
                <a:spcPts val="0"/>
              </a:spcAft>
              <a:buFontTx/>
              <a:buNone/>
              <a:defRPr sz="1600">
                <a:solidFill>
                  <a:schemeClr val="bg2"/>
                </a:solidFill>
              </a:defRPr>
            </a:lvl1pPr>
            <a:lvl2pPr marL="0" indent="0">
              <a:lnSpc>
                <a:spcPct val="100000"/>
              </a:lnSpc>
              <a:spcBef>
                <a:spcPts val="0"/>
              </a:spcBef>
              <a:spcAft>
                <a:spcPts val="0"/>
              </a:spcAft>
              <a:buFontTx/>
              <a:buNone/>
              <a:defRPr sz="1600">
                <a:solidFill>
                  <a:schemeClr val="bg2"/>
                </a:solidFill>
              </a:defRPr>
            </a:lvl2pPr>
            <a:lvl3pPr marL="0" indent="0">
              <a:lnSpc>
                <a:spcPct val="100000"/>
              </a:lnSpc>
              <a:spcBef>
                <a:spcPts val="0"/>
              </a:spcBef>
              <a:spcAft>
                <a:spcPts val="0"/>
              </a:spcAft>
              <a:buFontTx/>
              <a:buNone/>
              <a:defRPr sz="1600">
                <a:solidFill>
                  <a:schemeClr val="bg2"/>
                </a:solidFill>
              </a:defRPr>
            </a:lvl3pPr>
            <a:lvl4pPr marL="0" indent="0">
              <a:lnSpc>
                <a:spcPct val="100000"/>
              </a:lnSpc>
              <a:spcBef>
                <a:spcPts val="0"/>
              </a:spcBef>
              <a:spcAft>
                <a:spcPts val="0"/>
              </a:spcAft>
              <a:buFontTx/>
              <a:buNone/>
              <a:defRPr sz="1600">
                <a:solidFill>
                  <a:schemeClr val="bg2"/>
                </a:solidFill>
              </a:defRPr>
            </a:lvl4pPr>
            <a:lvl5pPr marL="0" indent="0">
              <a:lnSpc>
                <a:spcPct val="100000"/>
              </a:lnSpc>
              <a:spcBef>
                <a:spcPts val="0"/>
              </a:spcBef>
              <a:spcAft>
                <a:spcPts val="0"/>
              </a:spcAft>
              <a:buFontTx/>
              <a:buNone/>
              <a:defRPr sz="1600">
                <a:solidFill>
                  <a:schemeClr val="bg2"/>
                </a:solidFill>
              </a:defRPr>
            </a:lvl5pPr>
            <a:lvl6pPr marL="0" indent="0">
              <a:lnSpc>
                <a:spcPct val="100000"/>
              </a:lnSpc>
              <a:spcBef>
                <a:spcPts val="0"/>
              </a:spcBef>
              <a:spcAft>
                <a:spcPts val="0"/>
              </a:spcAft>
              <a:buFontTx/>
              <a:buNone/>
              <a:defRPr sz="1600">
                <a:solidFill>
                  <a:schemeClr val="bg2"/>
                </a:solidFill>
              </a:defRPr>
            </a:lvl6pPr>
            <a:lvl7pPr marL="0" indent="0">
              <a:lnSpc>
                <a:spcPct val="100000"/>
              </a:lnSpc>
              <a:spcBef>
                <a:spcPts val="0"/>
              </a:spcBef>
              <a:spcAft>
                <a:spcPts val="0"/>
              </a:spcAft>
              <a:buFontTx/>
              <a:buNone/>
              <a:defRPr sz="1600">
                <a:solidFill>
                  <a:schemeClr val="bg2"/>
                </a:solidFill>
              </a:defRPr>
            </a:lvl7pPr>
            <a:lvl8pPr marL="0" indent="0">
              <a:lnSpc>
                <a:spcPct val="100000"/>
              </a:lnSpc>
              <a:spcBef>
                <a:spcPts val="0"/>
              </a:spcBef>
              <a:spcAft>
                <a:spcPts val="0"/>
              </a:spcAft>
              <a:buFontTx/>
              <a:buNone/>
              <a:defRPr sz="1600">
                <a:solidFill>
                  <a:schemeClr val="bg2"/>
                </a:solidFill>
              </a:defRPr>
            </a:lvl8pPr>
            <a:lvl9pPr marL="0" indent="0">
              <a:lnSpc>
                <a:spcPct val="100000"/>
              </a:lnSpc>
              <a:spcBef>
                <a:spcPts val="0"/>
              </a:spcBef>
              <a:spcAft>
                <a:spcPts val="0"/>
              </a:spcAft>
              <a:buFontTx/>
              <a:buNone/>
              <a:defRPr sz="1600">
                <a:solidFill>
                  <a:schemeClr val="bg2"/>
                </a:solidFill>
              </a:defRPr>
            </a:lvl9pPr>
          </a:lstStyle>
          <a:p>
            <a:pPr lvl="0"/>
            <a:r>
              <a:rPr lang="en-US" dirty="0" smtClean="0"/>
              <a:t>Click to add text</a:t>
            </a:r>
          </a:p>
        </p:txBody>
      </p:sp>
    </p:spTree>
    <p:extLst>
      <p:ext uri="{BB962C8B-B14F-4D97-AF65-F5344CB8AC3E}">
        <p14:creationId xmlns:p14="http://schemas.microsoft.com/office/powerpoint/2010/main" xmlns="" val="56801292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ure White">
    <p:spTree>
      <p:nvGrpSpPr>
        <p:cNvPr id="1" name=""/>
        <p:cNvGrpSpPr/>
        <p:nvPr/>
      </p:nvGrpSpPr>
      <p:grpSpPr>
        <a:xfrm>
          <a:off x="0" y="0"/>
          <a:ext cx="0" cy="0"/>
          <a:chOff x="0" y="0"/>
          <a:chExt cx="0" cy="0"/>
        </a:xfrm>
      </p:grpSpPr>
      <p:sp>
        <p:nvSpPr>
          <p:cNvPr id="62" name="Rechteck 61"/>
          <p:cNvSpPr/>
          <p:nvPr userDrawn="1"/>
        </p:nvSpPr>
        <p:spPr bwMode="gray">
          <a:xfrm>
            <a:off x="0" y="0"/>
            <a:ext cx="12192000" cy="6858000"/>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GB" sz="2133" dirty="0" smtClean="0">
              <a:solidFill>
                <a:schemeClr val="tx1"/>
              </a:solidFill>
              <a:latin typeface="Arial" pitchFamily="34" charset="0"/>
            </a:endParaRPr>
          </a:p>
        </p:txBody>
      </p:sp>
      <p:sp>
        <p:nvSpPr>
          <p:cNvPr id="2" name="Titel 1"/>
          <p:cNvSpPr>
            <a:spLocks noGrp="1"/>
          </p:cNvSpPr>
          <p:nvPr>
            <p:ph type="title" hasCustomPrompt="1"/>
          </p:nvPr>
        </p:nvSpPr>
        <p:spPr bwMode="gray">
          <a:xfrm>
            <a:off x="431801" y="1314034"/>
            <a:ext cx="11328399" cy="2592919"/>
          </a:xfrm>
        </p:spPr>
        <p:txBody>
          <a:bodyPr vert="horz" lIns="0" tIns="18000" rIns="0" bIns="0" rtlCol="0" anchor="b" anchorCtr="0">
            <a:noAutofit/>
          </a:bodyPr>
          <a:lstStyle>
            <a:lvl1pPr>
              <a:defRPr lang="de-DE" sz="5067" cap="all" baseline="0">
                <a:solidFill>
                  <a:schemeClr val="tx2"/>
                </a:solidFill>
                <a:latin typeface="Arial" pitchFamily="34" charset="0"/>
                <a:ea typeface="+mn-ea"/>
                <a:cs typeface="+mn-cs"/>
              </a:defRPr>
            </a:lvl1pPr>
          </a:lstStyle>
          <a:p>
            <a:pPr lvl="0"/>
            <a:r>
              <a:rPr lang="en-US" dirty="0" smtClean="0"/>
              <a:t>Click to add text</a:t>
            </a:r>
          </a:p>
        </p:txBody>
      </p:sp>
    </p:spTree>
    <p:extLst>
      <p:ext uri="{BB962C8B-B14F-4D97-AF65-F5344CB8AC3E}">
        <p14:creationId xmlns:p14="http://schemas.microsoft.com/office/powerpoint/2010/main" xmlns="" val="203065510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ure Black">
    <p:bg bwMode="gray">
      <p:bgPr>
        <a:solidFill>
          <a:schemeClr val="bg1"/>
        </a:solidFill>
        <a:effectLst/>
      </p:bgPr>
    </p:bg>
    <p:spTree>
      <p:nvGrpSpPr>
        <p:cNvPr id="1" name=""/>
        <p:cNvGrpSpPr/>
        <p:nvPr/>
      </p:nvGrpSpPr>
      <p:grpSpPr>
        <a:xfrm>
          <a:off x="0" y="0"/>
          <a:ext cx="0" cy="0"/>
          <a:chOff x="0" y="0"/>
          <a:chExt cx="0" cy="0"/>
        </a:xfrm>
      </p:grpSpPr>
      <p:sp>
        <p:nvSpPr>
          <p:cNvPr id="3" name="Rechteck 2"/>
          <p:cNvSpPr/>
          <p:nvPr userDrawn="1"/>
        </p:nvSpPr>
        <p:spPr bwMode="gray">
          <a:xfrm>
            <a:off x="0" y="0"/>
            <a:ext cx="12192000" cy="6858000"/>
          </a:xfrm>
          <a:prstGeom prst="rect">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GB" sz="2133" dirty="0" smtClean="0">
              <a:solidFill>
                <a:schemeClr val="tx1"/>
              </a:solidFill>
              <a:latin typeface="Arial" pitchFamily="34" charset="0"/>
            </a:endParaRPr>
          </a:p>
        </p:txBody>
      </p:sp>
      <p:sp>
        <p:nvSpPr>
          <p:cNvPr id="2" name="Titel 1"/>
          <p:cNvSpPr>
            <a:spLocks noGrp="1"/>
          </p:cNvSpPr>
          <p:nvPr>
            <p:ph type="title" hasCustomPrompt="1"/>
          </p:nvPr>
        </p:nvSpPr>
        <p:spPr bwMode="gray">
          <a:xfrm>
            <a:off x="431802" y="1316567"/>
            <a:ext cx="11328399" cy="2592919"/>
          </a:xfrm>
        </p:spPr>
        <p:txBody>
          <a:bodyPr vert="horz" lIns="0" tIns="18000" rIns="0" bIns="0" rtlCol="0" anchor="b" anchorCtr="0">
            <a:noAutofit/>
          </a:bodyPr>
          <a:lstStyle>
            <a:lvl1pPr>
              <a:defRPr lang="de-DE" sz="5067" cap="all" baseline="0">
                <a:solidFill>
                  <a:schemeClr val="bg1"/>
                </a:solidFill>
                <a:latin typeface="Arial" pitchFamily="34" charset="0"/>
                <a:ea typeface="+mn-ea"/>
                <a:cs typeface="+mn-cs"/>
              </a:defRPr>
            </a:lvl1pPr>
          </a:lstStyle>
          <a:p>
            <a:pPr lvl="0"/>
            <a:r>
              <a:rPr lang="en-US" dirty="0" smtClean="0"/>
              <a:t>Click to add text</a:t>
            </a:r>
          </a:p>
        </p:txBody>
      </p:sp>
    </p:spTree>
    <p:extLst>
      <p:ext uri="{BB962C8B-B14F-4D97-AF65-F5344CB8AC3E}">
        <p14:creationId xmlns:p14="http://schemas.microsoft.com/office/powerpoint/2010/main" xmlns="" val="190575602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ure Orange">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bwMode="gray">
          <a:xfrm>
            <a:off x="0" y="0"/>
            <a:ext cx="12192000" cy="6858000"/>
          </a:xfrm>
          <a:prstGeom prst="rect">
            <a:avLst/>
          </a:prstGeom>
          <a:noFill/>
          <a:ln>
            <a:noFill/>
          </a:ln>
        </p:spPr>
      </p:pic>
      <p:sp>
        <p:nvSpPr>
          <p:cNvPr id="3" name="Titel 2"/>
          <p:cNvSpPr>
            <a:spLocks noGrp="1"/>
          </p:cNvSpPr>
          <p:nvPr>
            <p:ph type="title"/>
          </p:nvPr>
        </p:nvSpPr>
        <p:spPr bwMode="gray">
          <a:xfrm>
            <a:off x="431801" y="1316566"/>
            <a:ext cx="11328400" cy="2592919"/>
          </a:xfrm>
        </p:spPr>
        <p:txBody>
          <a:bodyPr vert="horz" lIns="0" tIns="18000" rIns="0" bIns="0" rtlCol="0" anchor="b" anchorCtr="0">
            <a:noAutofit/>
          </a:bodyPr>
          <a:lstStyle>
            <a:lvl1pPr>
              <a:defRPr lang="de-DE" sz="5067" cap="all" baseline="0">
                <a:solidFill>
                  <a:schemeClr val="bg1"/>
                </a:solidFill>
                <a:latin typeface="Arial" pitchFamily="34" charset="0"/>
                <a:ea typeface="+mn-ea"/>
                <a:cs typeface="+mn-cs"/>
              </a:defRPr>
            </a:lvl1pPr>
          </a:lstStyle>
          <a:p>
            <a:pPr lvl="0"/>
            <a:endParaRPr lang="en-US" dirty="0" smtClean="0"/>
          </a:p>
        </p:txBody>
      </p:sp>
    </p:spTree>
    <p:extLst>
      <p:ext uri="{BB962C8B-B14F-4D97-AF65-F5344CB8AC3E}">
        <p14:creationId xmlns:p14="http://schemas.microsoft.com/office/powerpoint/2010/main" xmlns="" val="423637786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acts with Picture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10" name="Picture Placeholder 4"/>
          <p:cNvSpPr>
            <a:spLocks noGrp="1"/>
          </p:cNvSpPr>
          <p:nvPr>
            <p:ph type="pic" sz="quarter" idx="15" hasCustomPrompt="1"/>
          </p:nvPr>
        </p:nvSpPr>
        <p:spPr bwMode="gray">
          <a:xfrm>
            <a:off x="431371" y="2372785"/>
            <a:ext cx="1728192" cy="2976423"/>
          </a:xfrm>
        </p:spPr>
        <p:txBody>
          <a:bodyPr/>
          <a:lstStyle>
            <a:lvl1pPr marL="0" indent="0">
              <a:buNone/>
              <a:defRPr/>
            </a:lvl1pPr>
          </a:lstStyle>
          <a:p>
            <a:r>
              <a:rPr lang="de-DE" dirty="0" smtClean="0"/>
              <a:t>Picture</a:t>
            </a:r>
            <a:endParaRPr lang="en-US" dirty="0"/>
          </a:p>
        </p:txBody>
      </p:sp>
      <p:sp>
        <p:nvSpPr>
          <p:cNvPr id="11" name="Text Placeholder 3"/>
          <p:cNvSpPr>
            <a:spLocks noGrp="1"/>
          </p:cNvSpPr>
          <p:nvPr>
            <p:ph type="body" sz="quarter" idx="18" hasCustomPrompt="1"/>
          </p:nvPr>
        </p:nvSpPr>
        <p:spPr bwMode="gray">
          <a:xfrm>
            <a:off x="2351586" y="4485112"/>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14" name="Text Placeholder 3"/>
          <p:cNvSpPr>
            <a:spLocks noGrp="1"/>
          </p:cNvSpPr>
          <p:nvPr>
            <p:ph type="body" sz="quarter" idx="19" hasCustomPrompt="1"/>
          </p:nvPr>
        </p:nvSpPr>
        <p:spPr bwMode="gray">
          <a:xfrm>
            <a:off x="2351584" y="3909048"/>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15" name="Text Placeholder 3"/>
          <p:cNvSpPr>
            <a:spLocks noGrp="1"/>
          </p:cNvSpPr>
          <p:nvPr>
            <p:ph type="body" sz="quarter" idx="20" hasCustomPrompt="1"/>
          </p:nvPr>
        </p:nvSpPr>
        <p:spPr bwMode="gray">
          <a:xfrm>
            <a:off x="2351584" y="2372785"/>
            <a:ext cx="3648405" cy="153626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16" name="Text Placeholder 3"/>
          <p:cNvSpPr>
            <a:spLocks noGrp="1"/>
          </p:cNvSpPr>
          <p:nvPr>
            <p:ph type="body" sz="quarter" idx="26" hasCustomPrompt="1"/>
          </p:nvPr>
        </p:nvSpPr>
        <p:spPr bwMode="gray">
          <a:xfrm>
            <a:off x="2351584" y="4773143"/>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17" name="Text Placeholder 3"/>
          <p:cNvSpPr>
            <a:spLocks noGrp="1"/>
          </p:cNvSpPr>
          <p:nvPr>
            <p:ph type="body" sz="quarter" idx="27" hasCustomPrompt="1"/>
          </p:nvPr>
        </p:nvSpPr>
        <p:spPr bwMode="gray">
          <a:xfrm>
            <a:off x="2351690" y="5061175"/>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
        <p:nvSpPr>
          <p:cNvPr id="18" name="Picture Placeholder 4"/>
          <p:cNvSpPr>
            <a:spLocks noGrp="1"/>
          </p:cNvSpPr>
          <p:nvPr>
            <p:ph type="pic" sz="quarter" idx="28" hasCustomPrompt="1"/>
          </p:nvPr>
        </p:nvSpPr>
        <p:spPr bwMode="gray">
          <a:xfrm>
            <a:off x="6192971" y="2372785"/>
            <a:ext cx="1728192" cy="2976423"/>
          </a:xfrm>
        </p:spPr>
        <p:txBody>
          <a:bodyPr/>
          <a:lstStyle>
            <a:lvl1pPr marL="0" indent="0">
              <a:buNone/>
              <a:defRPr/>
            </a:lvl1pPr>
          </a:lstStyle>
          <a:p>
            <a:r>
              <a:rPr lang="de-DE" dirty="0" smtClean="0"/>
              <a:t>Picture</a:t>
            </a:r>
            <a:endParaRPr lang="en-US" dirty="0"/>
          </a:p>
        </p:txBody>
      </p:sp>
      <p:sp>
        <p:nvSpPr>
          <p:cNvPr id="19" name="Text Placeholder 3"/>
          <p:cNvSpPr>
            <a:spLocks noGrp="1"/>
          </p:cNvSpPr>
          <p:nvPr>
            <p:ph type="body" sz="quarter" idx="29" hasCustomPrompt="1"/>
          </p:nvPr>
        </p:nvSpPr>
        <p:spPr bwMode="gray">
          <a:xfrm>
            <a:off x="8113186" y="4485112"/>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20" name="Text Placeholder 3"/>
          <p:cNvSpPr>
            <a:spLocks noGrp="1"/>
          </p:cNvSpPr>
          <p:nvPr>
            <p:ph type="body" sz="quarter" idx="30" hasCustomPrompt="1"/>
          </p:nvPr>
        </p:nvSpPr>
        <p:spPr bwMode="gray">
          <a:xfrm>
            <a:off x="8113184" y="3909048"/>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21" name="Text Placeholder 3"/>
          <p:cNvSpPr>
            <a:spLocks noGrp="1"/>
          </p:cNvSpPr>
          <p:nvPr>
            <p:ph type="body" sz="quarter" idx="31" hasCustomPrompt="1"/>
          </p:nvPr>
        </p:nvSpPr>
        <p:spPr bwMode="gray">
          <a:xfrm>
            <a:off x="8113184" y="2372785"/>
            <a:ext cx="3648405" cy="153626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22" name="Text Placeholder 3"/>
          <p:cNvSpPr>
            <a:spLocks noGrp="1"/>
          </p:cNvSpPr>
          <p:nvPr>
            <p:ph type="body" sz="quarter" idx="32" hasCustomPrompt="1"/>
          </p:nvPr>
        </p:nvSpPr>
        <p:spPr bwMode="gray">
          <a:xfrm>
            <a:off x="8113184" y="4773143"/>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23" name="Text Placeholder 3"/>
          <p:cNvSpPr>
            <a:spLocks noGrp="1"/>
          </p:cNvSpPr>
          <p:nvPr>
            <p:ph type="body" sz="quarter" idx="33" hasCustomPrompt="1"/>
          </p:nvPr>
        </p:nvSpPr>
        <p:spPr bwMode="gray">
          <a:xfrm>
            <a:off x="8113290" y="5061175"/>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Tree>
    <p:extLst>
      <p:ext uri="{BB962C8B-B14F-4D97-AF65-F5344CB8AC3E}">
        <p14:creationId xmlns:p14="http://schemas.microsoft.com/office/powerpoint/2010/main" xmlns="" val="194706330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our Contacts with Picture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13" name="Picture Placeholder 4"/>
          <p:cNvSpPr>
            <a:spLocks noGrp="1"/>
          </p:cNvSpPr>
          <p:nvPr>
            <p:ph type="pic" sz="quarter" idx="15" hasCustomPrompt="1"/>
          </p:nvPr>
        </p:nvSpPr>
        <p:spPr bwMode="gray">
          <a:xfrm>
            <a:off x="431371" y="3909000"/>
            <a:ext cx="1728192" cy="2400401"/>
          </a:xfrm>
        </p:spPr>
        <p:txBody>
          <a:bodyPr/>
          <a:lstStyle>
            <a:lvl1pPr marL="0" indent="0">
              <a:buNone/>
              <a:defRPr/>
            </a:lvl1pPr>
          </a:lstStyle>
          <a:p>
            <a:r>
              <a:rPr lang="de-DE" dirty="0" smtClean="0"/>
              <a:t>Picture</a:t>
            </a:r>
            <a:endParaRPr lang="en-US" dirty="0"/>
          </a:p>
        </p:txBody>
      </p:sp>
      <p:sp>
        <p:nvSpPr>
          <p:cNvPr id="14" name="Text Placeholder 3"/>
          <p:cNvSpPr>
            <a:spLocks noGrp="1"/>
          </p:cNvSpPr>
          <p:nvPr>
            <p:ph type="body" sz="quarter" idx="18" hasCustomPrompt="1"/>
          </p:nvPr>
        </p:nvSpPr>
        <p:spPr bwMode="gray">
          <a:xfrm>
            <a:off x="2351586" y="5445305"/>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17" name="Text Placeholder 3"/>
          <p:cNvSpPr>
            <a:spLocks noGrp="1"/>
          </p:cNvSpPr>
          <p:nvPr>
            <p:ph type="body" sz="quarter" idx="19" hasCustomPrompt="1"/>
          </p:nvPr>
        </p:nvSpPr>
        <p:spPr bwMode="gray">
          <a:xfrm>
            <a:off x="2351584" y="4869241"/>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18" name="Text Placeholder 3"/>
          <p:cNvSpPr>
            <a:spLocks noGrp="1"/>
          </p:cNvSpPr>
          <p:nvPr>
            <p:ph type="body" sz="quarter" idx="20" hasCustomPrompt="1"/>
          </p:nvPr>
        </p:nvSpPr>
        <p:spPr bwMode="gray">
          <a:xfrm>
            <a:off x="2351584" y="3909267"/>
            <a:ext cx="3648405" cy="95997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19" name="Text Placeholder 3"/>
          <p:cNvSpPr>
            <a:spLocks noGrp="1"/>
          </p:cNvSpPr>
          <p:nvPr>
            <p:ph type="body" sz="quarter" idx="26" hasCustomPrompt="1"/>
          </p:nvPr>
        </p:nvSpPr>
        <p:spPr bwMode="gray">
          <a:xfrm>
            <a:off x="2351584" y="5733336"/>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26" name="Text Placeholder 3"/>
          <p:cNvSpPr>
            <a:spLocks noGrp="1"/>
          </p:cNvSpPr>
          <p:nvPr>
            <p:ph type="body" sz="quarter" idx="27" hasCustomPrompt="1"/>
          </p:nvPr>
        </p:nvSpPr>
        <p:spPr bwMode="gray">
          <a:xfrm>
            <a:off x="2351690" y="6021368"/>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
        <p:nvSpPr>
          <p:cNvPr id="27" name="Picture Placeholder 4"/>
          <p:cNvSpPr>
            <a:spLocks noGrp="1"/>
          </p:cNvSpPr>
          <p:nvPr>
            <p:ph type="pic" sz="quarter" idx="28" hasCustomPrompt="1"/>
          </p:nvPr>
        </p:nvSpPr>
        <p:spPr bwMode="gray">
          <a:xfrm>
            <a:off x="6192971" y="3909000"/>
            <a:ext cx="1728192" cy="2400401"/>
          </a:xfrm>
        </p:spPr>
        <p:txBody>
          <a:bodyPr/>
          <a:lstStyle>
            <a:lvl1pPr marL="0" indent="0">
              <a:buNone/>
              <a:defRPr/>
            </a:lvl1pPr>
          </a:lstStyle>
          <a:p>
            <a:r>
              <a:rPr lang="de-DE" dirty="0" smtClean="0"/>
              <a:t>Picture</a:t>
            </a:r>
            <a:endParaRPr lang="en-US" dirty="0"/>
          </a:p>
        </p:txBody>
      </p:sp>
      <p:sp>
        <p:nvSpPr>
          <p:cNvPr id="28" name="Text Placeholder 3"/>
          <p:cNvSpPr>
            <a:spLocks noGrp="1"/>
          </p:cNvSpPr>
          <p:nvPr>
            <p:ph type="body" sz="quarter" idx="29" hasCustomPrompt="1"/>
          </p:nvPr>
        </p:nvSpPr>
        <p:spPr bwMode="gray">
          <a:xfrm>
            <a:off x="8113186" y="5445305"/>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29" name="Text Placeholder 3"/>
          <p:cNvSpPr>
            <a:spLocks noGrp="1"/>
          </p:cNvSpPr>
          <p:nvPr>
            <p:ph type="body" sz="quarter" idx="30" hasCustomPrompt="1"/>
          </p:nvPr>
        </p:nvSpPr>
        <p:spPr bwMode="gray">
          <a:xfrm>
            <a:off x="8113184" y="4869241"/>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30" name="Text Placeholder 3"/>
          <p:cNvSpPr>
            <a:spLocks noGrp="1"/>
          </p:cNvSpPr>
          <p:nvPr>
            <p:ph type="body" sz="quarter" idx="31" hasCustomPrompt="1"/>
          </p:nvPr>
        </p:nvSpPr>
        <p:spPr bwMode="gray">
          <a:xfrm>
            <a:off x="8113184" y="3909267"/>
            <a:ext cx="3648405" cy="95997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31" name="Text Placeholder 3"/>
          <p:cNvSpPr>
            <a:spLocks noGrp="1"/>
          </p:cNvSpPr>
          <p:nvPr>
            <p:ph type="body" sz="quarter" idx="32" hasCustomPrompt="1"/>
          </p:nvPr>
        </p:nvSpPr>
        <p:spPr bwMode="gray">
          <a:xfrm>
            <a:off x="8113184" y="5733336"/>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32" name="Text Placeholder 3"/>
          <p:cNvSpPr>
            <a:spLocks noGrp="1"/>
          </p:cNvSpPr>
          <p:nvPr>
            <p:ph type="body" sz="quarter" idx="33" hasCustomPrompt="1"/>
          </p:nvPr>
        </p:nvSpPr>
        <p:spPr bwMode="gray">
          <a:xfrm>
            <a:off x="8113290" y="6021368"/>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
        <p:nvSpPr>
          <p:cNvPr id="33" name="Picture Placeholder 4"/>
          <p:cNvSpPr>
            <a:spLocks noGrp="1"/>
          </p:cNvSpPr>
          <p:nvPr>
            <p:ph type="pic" sz="quarter" idx="34" hasCustomPrompt="1"/>
          </p:nvPr>
        </p:nvSpPr>
        <p:spPr bwMode="gray">
          <a:xfrm>
            <a:off x="431371" y="1316708"/>
            <a:ext cx="1728192" cy="2400401"/>
          </a:xfrm>
        </p:spPr>
        <p:txBody>
          <a:bodyPr/>
          <a:lstStyle>
            <a:lvl1pPr marL="0" indent="0">
              <a:buNone/>
              <a:defRPr/>
            </a:lvl1pPr>
          </a:lstStyle>
          <a:p>
            <a:r>
              <a:rPr lang="de-DE" dirty="0" smtClean="0"/>
              <a:t>Picture</a:t>
            </a:r>
            <a:endParaRPr lang="en-US" dirty="0"/>
          </a:p>
        </p:txBody>
      </p:sp>
      <p:sp>
        <p:nvSpPr>
          <p:cNvPr id="34" name="Text Placeholder 3"/>
          <p:cNvSpPr>
            <a:spLocks noGrp="1"/>
          </p:cNvSpPr>
          <p:nvPr>
            <p:ph type="body" sz="quarter" idx="35" hasCustomPrompt="1"/>
          </p:nvPr>
        </p:nvSpPr>
        <p:spPr bwMode="gray">
          <a:xfrm>
            <a:off x="2351586" y="2852745"/>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35" name="Text Placeholder 3"/>
          <p:cNvSpPr>
            <a:spLocks noGrp="1"/>
          </p:cNvSpPr>
          <p:nvPr>
            <p:ph type="body" sz="quarter" idx="36" hasCustomPrompt="1"/>
          </p:nvPr>
        </p:nvSpPr>
        <p:spPr bwMode="gray">
          <a:xfrm>
            <a:off x="2351584" y="2276681"/>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36" name="Text Placeholder 3"/>
          <p:cNvSpPr>
            <a:spLocks noGrp="1"/>
          </p:cNvSpPr>
          <p:nvPr>
            <p:ph type="body" sz="quarter" idx="37" hasCustomPrompt="1"/>
          </p:nvPr>
        </p:nvSpPr>
        <p:spPr bwMode="gray">
          <a:xfrm>
            <a:off x="2351584" y="1316707"/>
            <a:ext cx="3648405" cy="95997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37" name="Text Placeholder 3"/>
          <p:cNvSpPr>
            <a:spLocks noGrp="1"/>
          </p:cNvSpPr>
          <p:nvPr>
            <p:ph type="body" sz="quarter" idx="38" hasCustomPrompt="1"/>
          </p:nvPr>
        </p:nvSpPr>
        <p:spPr bwMode="gray">
          <a:xfrm>
            <a:off x="2351584" y="3140776"/>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38" name="Text Placeholder 3"/>
          <p:cNvSpPr>
            <a:spLocks noGrp="1"/>
          </p:cNvSpPr>
          <p:nvPr>
            <p:ph type="body" sz="quarter" idx="39" hasCustomPrompt="1"/>
          </p:nvPr>
        </p:nvSpPr>
        <p:spPr bwMode="gray">
          <a:xfrm>
            <a:off x="2351690" y="3428808"/>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
        <p:nvSpPr>
          <p:cNvPr id="39" name="Picture Placeholder 4"/>
          <p:cNvSpPr>
            <a:spLocks noGrp="1"/>
          </p:cNvSpPr>
          <p:nvPr>
            <p:ph type="pic" sz="quarter" idx="40" hasCustomPrompt="1"/>
          </p:nvPr>
        </p:nvSpPr>
        <p:spPr bwMode="gray">
          <a:xfrm>
            <a:off x="6192971" y="1316708"/>
            <a:ext cx="1728192" cy="2400401"/>
          </a:xfrm>
        </p:spPr>
        <p:txBody>
          <a:bodyPr/>
          <a:lstStyle>
            <a:lvl1pPr marL="0" indent="0">
              <a:buNone/>
              <a:defRPr/>
            </a:lvl1pPr>
          </a:lstStyle>
          <a:p>
            <a:r>
              <a:rPr lang="de-DE" dirty="0" smtClean="0"/>
              <a:t>Picture</a:t>
            </a:r>
            <a:endParaRPr lang="en-US" dirty="0"/>
          </a:p>
        </p:txBody>
      </p:sp>
      <p:sp>
        <p:nvSpPr>
          <p:cNvPr id="40" name="Text Placeholder 3"/>
          <p:cNvSpPr>
            <a:spLocks noGrp="1"/>
          </p:cNvSpPr>
          <p:nvPr>
            <p:ph type="body" sz="quarter" idx="41" hasCustomPrompt="1"/>
          </p:nvPr>
        </p:nvSpPr>
        <p:spPr bwMode="gray">
          <a:xfrm>
            <a:off x="8113186" y="2852745"/>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41" name="Text Placeholder 3"/>
          <p:cNvSpPr>
            <a:spLocks noGrp="1"/>
          </p:cNvSpPr>
          <p:nvPr>
            <p:ph type="body" sz="quarter" idx="42" hasCustomPrompt="1"/>
          </p:nvPr>
        </p:nvSpPr>
        <p:spPr bwMode="gray">
          <a:xfrm>
            <a:off x="8113184" y="2276681"/>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42" name="Text Placeholder 3"/>
          <p:cNvSpPr>
            <a:spLocks noGrp="1"/>
          </p:cNvSpPr>
          <p:nvPr>
            <p:ph type="body" sz="quarter" idx="43" hasCustomPrompt="1"/>
          </p:nvPr>
        </p:nvSpPr>
        <p:spPr bwMode="gray">
          <a:xfrm>
            <a:off x="8113184" y="1316707"/>
            <a:ext cx="3648405" cy="95997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43" name="Text Placeholder 3"/>
          <p:cNvSpPr>
            <a:spLocks noGrp="1"/>
          </p:cNvSpPr>
          <p:nvPr>
            <p:ph type="body" sz="quarter" idx="44" hasCustomPrompt="1"/>
          </p:nvPr>
        </p:nvSpPr>
        <p:spPr bwMode="gray">
          <a:xfrm>
            <a:off x="8113184" y="3140776"/>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44" name="Text Placeholder 3"/>
          <p:cNvSpPr>
            <a:spLocks noGrp="1"/>
          </p:cNvSpPr>
          <p:nvPr>
            <p:ph type="body" sz="quarter" idx="45" hasCustomPrompt="1"/>
          </p:nvPr>
        </p:nvSpPr>
        <p:spPr bwMode="gray">
          <a:xfrm>
            <a:off x="8113290" y="3428808"/>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Tree>
    <p:extLst>
      <p:ext uri="{BB962C8B-B14F-4D97-AF65-F5344CB8AC3E}">
        <p14:creationId xmlns:p14="http://schemas.microsoft.com/office/powerpoint/2010/main" xmlns="" val="365534535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7" name="Picture 1"/>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bwMode="gray">
          <a:xfrm>
            <a:off x="0" y="0"/>
            <a:ext cx="12192000" cy="6858000"/>
          </a:xfrm>
          <a:prstGeom prst="rect">
            <a:avLst/>
          </a:prstGeom>
          <a:noFill/>
          <a:ln>
            <a:noFill/>
          </a:ln>
        </p:spPr>
      </p:pic>
      <p:sp>
        <p:nvSpPr>
          <p:cNvPr id="3" name="Title 2"/>
          <p:cNvSpPr>
            <a:spLocks noGrp="1"/>
          </p:cNvSpPr>
          <p:nvPr>
            <p:ph type="title" hasCustomPrompt="1"/>
          </p:nvPr>
        </p:nvSpPr>
        <p:spPr bwMode="gray">
          <a:xfrm>
            <a:off x="431214" y="1316567"/>
            <a:ext cx="11329573" cy="2592917"/>
          </a:xfrm>
        </p:spPr>
        <p:txBody>
          <a:bodyPr anchor="b"/>
          <a:lstStyle>
            <a:lvl1pPr>
              <a:defRPr sz="5067" cap="all" baseline="0">
                <a:solidFill>
                  <a:schemeClr val="bg1"/>
                </a:solidFill>
                <a:latin typeface="Arial" pitchFamily="34" charset="0"/>
              </a:defRPr>
            </a:lvl1pPr>
          </a:lstStyle>
          <a:p>
            <a:r>
              <a:rPr lang="en-US" dirty="0" smtClean="0"/>
              <a:t>Click to add text</a:t>
            </a:r>
            <a:endParaRPr lang="en-US" dirty="0"/>
          </a:p>
        </p:txBody>
      </p:sp>
      <p:sp>
        <p:nvSpPr>
          <p:cNvPr id="8" name="Text Placeholder 5"/>
          <p:cNvSpPr>
            <a:spLocks noGrp="1"/>
          </p:cNvSpPr>
          <p:nvPr>
            <p:ph type="body" sz="quarter" idx="10" hasCustomPrompt="1"/>
          </p:nvPr>
        </p:nvSpPr>
        <p:spPr bwMode="gray">
          <a:xfrm>
            <a:off x="431371" y="6309408"/>
            <a:ext cx="11329259" cy="288032"/>
          </a:xfrm>
        </p:spPr>
        <p:txBody>
          <a:bodyPr anchor="b"/>
          <a:lstStyle>
            <a:lvl1pPr marL="0" indent="0">
              <a:spcBef>
                <a:spcPts val="0"/>
              </a:spcBef>
              <a:spcAft>
                <a:spcPts val="0"/>
              </a:spcAft>
              <a:buFontTx/>
              <a:buNone/>
              <a:defRPr sz="1600" baseline="0">
                <a:solidFill>
                  <a:schemeClr val="bg1"/>
                </a:solidFill>
              </a:defRPr>
            </a:lvl1pPr>
            <a:lvl2pPr marL="0" indent="0">
              <a:spcBef>
                <a:spcPts val="0"/>
              </a:spcBef>
              <a:spcAft>
                <a:spcPts val="0"/>
              </a:spcAft>
              <a:buFontTx/>
              <a:buNone/>
              <a:defRPr sz="1600">
                <a:solidFill>
                  <a:schemeClr val="bg1"/>
                </a:solidFill>
              </a:defRPr>
            </a:lvl2pPr>
            <a:lvl3pPr marL="0" indent="0">
              <a:spcBef>
                <a:spcPts val="0"/>
              </a:spcBef>
              <a:spcAft>
                <a:spcPts val="0"/>
              </a:spcAft>
              <a:buFontTx/>
              <a:buNone/>
              <a:defRPr sz="1600">
                <a:solidFill>
                  <a:schemeClr val="bg1"/>
                </a:solidFill>
              </a:defRPr>
            </a:lvl3pPr>
            <a:lvl4pPr marL="0" indent="0">
              <a:spcBef>
                <a:spcPts val="0"/>
              </a:spcBef>
              <a:spcAft>
                <a:spcPts val="0"/>
              </a:spcAft>
              <a:buFontTx/>
              <a:buNone/>
              <a:defRPr sz="1600">
                <a:solidFill>
                  <a:schemeClr val="bg1"/>
                </a:solidFill>
              </a:defRPr>
            </a:lvl4pPr>
            <a:lvl5pPr marL="0" indent="0">
              <a:spcBef>
                <a:spcPts val="0"/>
              </a:spcBef>
              <a:spcAft>
                <a:spcPts val="0"/>
              </a:spcAft>
              <a:buFontTx/>
              <a:buNone/>
              <a:defRPr sz="1600">
                <a:solidFill>
                  <a:schemeClr val="bg1"/>
                </a:solidFill>
              </a:defRPr>
            </a:lvl5pPr>
            <a:lvl6pPr marL="0" indent="0">
              <a:spcBef>
                <a:spcPts val="0"/>
              </a:spcBef>
              <a:spcAft>
                <a:spcPts val="0"/>
              </a:spcAft>
              <a:buFontTx/>
              <a:buNone/>
              <a:defRPr sz="1600">
                <a:solidFill>
                  <a:schemeClr val="bg1"/>
                </a:solidFill>
              </a:defRPr>
            </a:lvl6pPr>
            <a:lvl7pPr marL="0" indent="0">
              <a:spcBef>
                <a:spcPts val="0"/>
              </a:spcBef>
              <a:spcAft>
                <a:spcPts val="0"/>
              </a:spcAft>
              <a:buFontTx/>
              <a:buNone/>
              <a:defRPr sz="1600">
                <a:solidFill>
                  <a:schemeClr val="bg1"/>
                </a:solidFill>
              </a:defRPr>
            </a:lvl7pPr>
            <a:lvl8pPr marL="0" indent="0">
              <a:spcBef>
                <a:spcPts val="0"/>
              </a:spcBef>
              <a:spcAft>
                <a:spcPts val="0"/>
              </a:spcAft>
              <a:buFontTx/>
              <a:buNone/>
              <a:defRPr sz="1600">
                <a:solidFill>
                  <a:schemeClr val="bg1"/>
                </a:solidFill>
              </a:defRPr>
            </a:lvl8pPr>
            <a:lvl9pPr marL="0" indent="0">
              <a:spcBef>
                <a:spcPts val="0"/>
              </a:spcBef>
              <a:spcAft>
                <a:spcPts val="0"/>
              </a:spcAft>
              <a:buFontTx/>
              <a:buNone/>
              <a:defRPr sz="1600">
                <a:solidFill>
                  <a:schemeClr val="bg1"/>
                </a:solidFill>
              </a:defRPr>
            </a:lvl9pPr>
          </a:lstStyle>
          <a:p>
            <a:pPr lvl="0"/>
            <a:r>
              <a:rPr lang="en-US" noProof="0" dirty="0" smtClean="0"/>
              <a:t>Click to add text</a:t>
            </a:r>
          </a:p>
        </p:txBody>
      </p:sp>
      <p:sp>
        <p:nvSpPr>
          <p:cNvPr id="9" name="Text Placeholder 5"/>
          <p:cNvSpPr>
            <a:spLocks noGrp="1"/>
          </p:cNvSpPr>
          <p:nvPr>
            <p:ph type="body" sz="quarter" idx="11" hasCustomPrompt="1"/>
          </p:nvPr>
        </p:nvSpPr>
        <p:spPr bwMode="gray">
          <a:xfrm>
            <a:off x="431371" y="6021376"/>
            <a:ext cx="11329259" cy="288032"/>
          </a:xfrm>
        </p:spPr>
        <p:txBody>
          <a:bodyPr anchor="b"/>
          <a:lstStyle>
            <a:lvl1pPr marL="0" indent="0">
              <a:spcBef>
                <a:spcPts val="0"/>
              </a:spcBef>
              <a:spcAft>
                <a:spcPts val="0"/>
              </a:spcAft>
              <a:buFontTx/>
              <a:buNone/>
              <a:defRPr sz="1600" baseline="0">
                <a:solidFill>
                  <a:schemeClr val="bg1"/>
                </a:solidFill>
              </a:defRPr>
            </a:lvl1pPr>
            <a:lvl2pPr marL="0" indent="0">
              <a:spcBef>
                <a:spcPts val="0"/>
              </a:spcBef>
              <a:spcAft>
                <a:spcPts val="0"/>
              </a:spcAft>
              <a:buFontTx/>
              <a:buNone/>
              <a:defRPr sz="1600">
                <a:solidFill>
                  <a:schemeClr val="bg1"/>
                </a:solidFill>
              </a:defRPr>
            </a:lvl2pPr>
            <a:lvl3pPr marL="0" indent="0">
              <a:spcBef>
                <a:spcPts val="0"/>
              </a:spcBef>
              <a:spcAft>
                <a:spcPts val="0"/>
              </a:spcAft>
              <a:buFontTx/>
              <a:buNone/>
              <a:defRPr sz="1600">
                <a:solidFill>
                  <a:schemeClr val="bg1"/>
                </a:solidFill>
              </a:defRPr>
            </a:lvl3pPr>
            <a:lvl4pPr marL="0" indent="0">
              <a:spcBef>
                <a:spcPts val="0"/>
              </a:spcBef>
              <a:spcAft>
                <a:spcPts val="0"/>
              </a:spcAft>
              <a:buFontTx/>
              <a:buNone/>
              <a:defRPr sz="1600">
                <a:solidFill>
                  <a:schemeClr val="bg1"/>
                </a:solidFill>
              </a:defRPr>
            </a:lvl4pPr>
            <a:lvl5pPr marL="0" indent="0">
              <a:spcBef>
                <a:spcPts val="0"/>
              </a:spcBef>
              <a:spcAft>
                <a:spcPts val="0"/>
              </a:spcAft>
              <a:buFontTx/>
              <a:buNone/>
              <a:defRPr sz="1600">
                <a:solidFill>
                  <a:schemeClr val="bg1"/>
                </a:solidFill>
              </a:defRPr>
            </a:lvl5pPr>
            <a:lvl6pPr marL="0" indent="0">
              <a:spcBef>
                <a:spcPts val="0"/>
              </a:spcBef>
              <a:spcAft>
                <a:spcPts val="0"/>
              </a:spcAft>
              <a:buFontTx/>
              <a:buNone/>
              <a:defRPr sz="1600">
                <a:solidFill>
                  <a:schemeClr val="bg1"/>
                </a:solidFill>
              </a:defRPr>
            </a:lvl6pPr>
            <a:lvl7pPr marL="0" indent="0">
              <a:spcBef>
                <a:spcPts val="0"/>
              </a:spcBef>
              <a:spcAft>
                <a:spcPts val="0"/>
              </a:spcAft>
              <a:buFontTx/>
              <a:buNone/>
              <a:defRPr sz="1600">
                <a:solidFill>
                  <a:schemeClr val="bg1"/>
                </a:solidFill>
              </a:defRPr>
            </a:lvl7pPr>
            <a:lvl8pPr marL="0" indent="0">
              <a:spcBef>
                <a:spcPts val="0"/>
              </a:spcBef>
              <a:spcAft>
                <a:spcPts val="0"/>
              </a:spcAft>
              <a:buFontTx/>
              <a:buNone/>
              <a:defRPr sz="1600">
                <a:solidFill>
                  <a:schemeClr val="bg1"/>
                </a:solidFill>
              </a:defRPr>
            </a:lvl8pPr>
            <a:lvl9pPr marL="0" indent="0">
              <a:spcBef>
                <a:spcPts val="0"/>
              </a:spcBef>
              <a:spcAft>
                <a:spcPts val="0"/>
              </a:spcAft>
              <a:buFontTx/>
              <a:buNone/>
              <a:defRPr sz="1600">
                <a:solidFill>
                  <a:schemeClr val="bg1"/>
                </a:solidFill>
              </a:defRPr>
            </a:lvl9pPr>
          </a:lstStyle>
          <a:p>
            <a:pPr lvl="0"/>
            <a:r>
              <a:rPr lang="en-US" noProof="0" dirty="0" smtClean="0"/>
              <a:t>Click to add text</a:t>
            </a:r>
          </a:p>
        </p:txBody>
      </p:sp>
    </p:spTree>
    <p:extLst>
      <p:ext uri="{BB962C8B-B14F-4D97-AF65-F5344CB8AC3E}">
        <p14:creationId xmlns:p14="http://schemas.microsoft.com/office/powerpoint/2010/main" xmlns="" val="117600023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elfolie">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31800" y="2372784"/>
            <a:ext cx="11328401" cy="1344257"/>
          </a:xfrm>
        </p:spPr>
        <p:txBody>
          <a:bodyPr anchor="b"/>
          <a:lstStyle>
            <a:lvl1pPr>
              <a:defRPr sz="4800" b="0" cap="none" baseline="0">
                <a:solidFill>
                  <a:schemeClr val="tx2"/>
                </a:solidFill>
                <a:latin typeface="Arial" pitchFamily="34" charset="0"/>
              </a:defRPr>
            </a:lvl1pPr>
          </a:lstStyle>
          <a:p>
            <a:r>
              <a:rPr lang="en-US" dirty="0" smtClean="0"/>
              <a:t>Click to add title of presentation</a:t>
            </a:r>
            <a:endParaRPr lang="en-US" dirty="0"/>
          </a:p>
        </p:txBody>
      </p:sp>
      <p:sp>
        <p:nvSpPr>
          <p:cNvPr id="3" name="Subtitle 2"/>
          <p:cNvSpPr>
            <a:spLocks noGrp="1"/>
          </p:cNvSpPr>
          <p:nvPr>
            <p:ph type="subTitle" idx="1" hasCustomPrompt="1"/>
          </p:nvPr>
        </p:nvSpPr>
        <p:spPr bwMode="gray">
          <a:xfrm>
            <a:off x="431799" y="3813054"/>
            <a:ext cx="11328403" cy="1535764"/>
          </a:xfrm>
        </p:spPr>
        <p:txBody>
          <a:bodyPr/>
          <a:lstStyle>
            <a:lvl1pPr marL="0" indent="0" algn="l">
              <a:spcBef>
                <a:spcPts val="800"/>
              </a:spcBef>
              <a:spcAft>
                <a:spcPts val="0"/>
              </a:spcAft>
              <a:buNone/>
              <a:defRPr sz="2667" baseline="0">
                <a:solidFill>
                  <a:schemeClr val="tx2"/>
                </a:solidFill>
              </a:defRPr>
            </a:lvl1pPr>
            <a:lvl2pPr marL="0" indent="0" algn="l">
              <a:spcBef>
                <a:spcPts val="800"/>
              </a:spcBef>
              <a:spcAft>
                <a:spcPts val="0"/>
              </a:spcAft>
              <a:buNone/>
              <a:defRPr sz="2667">
                <a:solidFill>
                  <a:schemeClr val="tx2"/>
                </a:solidFill>
              </a:defRPr>
            </a:lvl2pPr>
            <a:lvl3pPr marL="0" indent="0" algn="l">
              <a:spcBef>
                <a:spcPts val="800"/>
              </a:spcBef>
              <a:spcAft>
                <a:spcPts val="0"/>
              </a:spcAft>
              <a:buNone/>
              <a:defRPr sz="2667">
                <a:solidFill>
                  <a:schemeClr val="tx2"/>
                </a:solidFill>
              </a:defRPr>
            </a:lvl3pPr>
            <a:lvl4pPr marL="0" indent="0" algn="l">
              <a:spcBef>
                <a:spcPts val="800"/>
              </a:spcBef>
              <a:spcAft>
                <a:spcPts val="0"/>
              </a:spcAft>
              <a:buNone/>
              <a:defRPr sz="2667">
                <a:solidFill>
                  <a:schemeClr val="tx2"/>
                </a:solidFill>
              </a:defRPr>
            </a:lvl4pPr>
            <a:lvl5pPr marL="0" indent="0" algn="l">
              <a:spcBef>
                <a:spcPts val="800"/>
              </a:spcBef>
              <a:spcAft>
                <a:spcPts val="0"/>
              </a:spcAft>
              <a:buNone/>
              <a:defRPr sz="2667">
                <a:solidFill>
                  <a:schemeClr val="tx2"/>
                </a:solidFill>
              </a:defRPr>
            </a:lvl5pPr>
            <a:lvl6pPr marL="0" indent="0" algn="l">
              <a:spcBef>
                <a:spcPts val="800"/>
              </a:spcBef>
              <a:spcAft>
                <a:spcPts val="0"/>
              </a:spcAft>
              <a:buNone/>
              <a:defRPr sz="2667">
                <a:solidFill>
                  <a:schemeClr val="tx2"/>
                </a:solidFill>
              </a:defRPr>
            </a:lvl6pPr>
            <a:lvl7pPr marL="0" indent="0" algn="l">
              <a:spcBef>
                <a:spcPts val="800"/>
              </a:spcBef>
              <a:spcAft>
                <a:spcPts val="0"/>
              </a:spcAft>
              <a:buNone/>
              <a:defRPr sz="2667">
                <a:solidFill>
                  <a:schemeClr val="tx2"/>
                </a:solidFill>
              </a:defRPr>
            </a:lvl7pPr>
            <a:lvl8pPr marL="0" indent="0" algn="l">
              <a:spcAft>
                <a:spcPts val="0"/>
              </a:spcAft>
              <a:buNone/>
              <a:defRPr sz="2667">
                <a:solidFill>
                  <a:schemeClr val="tx2"/>
                </a:solidFill>
              </a:defRPr>
            </a:lvl8pPr>
            <a:lvl9pPr marL="0" indent="0" algn="l">
              <a:spcBef>
                <a:spcPts val="800"/>
              </a:spcBef>
              <a:spcAft>
                <a:spcPts val="0"/>
              </a:spcAft>
              <a:buNone/>
              <a:defRPr sz="2667">
                <a:solidFill>
                  <a:schemeClr val="tx2"/>
                </a:solidFill>
              </a:defRPr>
            </a:lvl9pPr>
          </a:lstStyle>
          <a:p>
            <a:pPr lvl="0"/>
            <a:r>
              <a:rPr lang="en-US" noProof="0" dirty="0" smtClean="0"/>
              <a:t>Click to add subtitle of presentation</a:t>
            </a:r>
          </a:p>
        </p:txBody>
      </p:sp>
      <p:sp>
        <p:nvSpPr>
          <p:cNvPr id="4" name="Rechteck 3"/>
          <p:cNvSpPr/>
          <p:nvPr userDrawn="1"/>
        </p:nvSpPr>
        <p:spPr bwMode="gray">
          <a:xfrm>
            <a:off x="0" y="6570171"/>
            <a:ext cx="12192000" cy="28782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US" sz="2133" smtClean="0">
              <a:solidFill>
                <a:schemeClr val="tx1"/>
              </a:solidFill>
              <a:latin typeface="Arial" pitchFamily="34" charset="0"/>
            </a:endParaRPr>
          </a:p>
        </p:txBody>
      </p:sp>
      <p:sp>
        <p:nvSpPr>
          <p:cNvPr id="6" name="Rechteck 13"/>
          <p:cNvSpPr/>
          <p:nvPr userDrawn="1"/>
        </p:nvSpPr>
        <p:spPr bwMode="gray">
          <a:xfrm>
            <a:off x="432520" y="6625795"/>
            <a:ext cx="9408000" cy="192000"/>
          </a:xfrm>
          <a:prstGeom prst="rect">
            <a:avLst/>
          </a:prstGeom>
          <a:solidFill>
            <a:schemeClr val="bg1"/>
          </a:solidFill>
          <a:ln w="9525">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lvl="8" indent="0">
              <a:tabLst/>
            </a:pPr>
            <a:r>
              <a:rPr lang="en-US" sz="933" noProof="0" dirty="0" smtClean="0">
                <a:solidFill>
                  <a:schemeClr val="bg2"/>
                </a:solidFill>
                <a:latin typeface="Arial" pitchFamily="34" charset="0"/>
              </a:rPr>
              <a:t>© </a:t>
            </a:r>
            <a:r>
              <a:rPr lang="es-CL" sz="933" noProof="0" dirty="0" smtClean="0">
                <a:solidFill>
                  <a:schemeClr val="bg2"/>
                </a:solidFill>
                <a:latin typeface="Arial" pitchFamily="34" charset="0"/>
              </a:rPr>
              <a:t>GfK 2017 | Índice de Bienestar de los chilenos 2017</a:t>
            </a:r>
          </a:p>
        </p:txBody>
      </p:sp>
    </p:spTree>
    <p:extLst>
      <p:ext uri="{BB962C8B-B14F-4D97-AF65-F5344CB8AC3E}">
        <p14:creationId xmlns:p14="http://schemas.microsoft.com/office/powerpoint/2010/main" xmlns="" val="367078452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Headline only">
    <p:spTree>
      <p:nvGrpSpPr>
        <p:cNvPr id="1" name=""/>
        <p:cNvGrpSpPr/>
        <p:nvPr/>
      </p:nvGrpSpPr>
      <p:grpSpPr>
        <a:xfrm>
          <a:off x="0" y="0"/>
          <a:ext cx="0" cy="0"/>
          <a:chOff x="0" y="0"/>
          <a:chExt cx="0" cy="0"/>
        </a:xfrm>
      </p:grpSpPr>
      <p:sp>
        <p:nvSpPr>
          <p:cNvPr id="3" name="Textplatzhalter 2"/>
          <p:cNvSpPr>
            <a:spLocks noGrp="1"/>
          </p:cNvSpPr>
          <p:nvPr>
            <p:ph type="body" sz="quarter" idx="10" hasCustomPrompt="1"/>
          </p:nvPr>
        </p:nvSpPr>
        <p:spPr bwMode="gray">
          <a:xfrm>
            <a:off x="431213" y="1220755"/>
            <a:ext cx="11328987" cy="384340"/>
          </a:xfrm>
        </p:spPr>
        <p:txBody>
          <a:bodyPr>
            <a:noAutofit/>
          </a:bodyPr>
          <a:lstStyle>
            <a:lvl1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1pPr>
            <a:lvl2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2pPr>
            <a:lvl3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3pPr>
            <a:lvl4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4pPr>
            <a:lvl5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5pPr>
            <a:lvl6pPr marL="0" indent="0">
              <a:lnSpc>
                <a:spcPct val="100000"/>
              </a:lnSpc>
              <a:spcBef>
                <a:spcPts val="800"/>
              </a:spcBef>
              <a:buNone/>
              <a:defRPr lang="en-GB" sz="2400" kern="1200" noProof="0" smtClean="0">
                <a:solidFill>
                  <a:schemeClr val="tx2"/>
                </a:solidFill>
                <a:latin typeface="Arial" pitchFamily="34" charset="0"/>
                <a:ea typeface="+mn-ea"/>
                <a:cs typeface="Arial" pitchFamily="34" charset="0"/>
              </a:defRPr>
            </a:lvl6pPr>
            <a:lvl7pPr marL="0" indent="0">
              <a:lnSpc>
                <a:spcPct val="100000"/>
              </a:lnSpc>
              <a:spcBef>
                <a:spcPts val="800"/>
              </a:spcBef>
              <a:buNone/>
              <a:defRPr lang="en-GB" sz="2400" kern="1200" noProof="0" smtClean="0">
                <a:solidFill>
                  <a:schemeClr val="tx2"/>
                </a:solidFill>
                <a:latin typeface="Arial" pitchFamily="34" charset="0"/>
                <a:ea typeface="+mn-ea"/>
                <a:cs typeface="Arial" pitchFamily="34" charset="0"/>
              </a:defRPr>
            </a:lvl7pPr>
            <a:lvl8pPr marL="0" indent="0">
              <a:lnSpc>
                <a:spcPct val="100000"/>
              </a:lnSpc>
              <a:spcBef>
                <a:spcPts val="800"/>
              </a:spcBef>
              <a:buNone/>
              <a:defRPr lang="en-GB" sz="2400" kern="1200" noProof="0" smtClean="0">
                <a:solidFill>
                  <a:schemeClr val="tx2"/>
                </a:solidFill>
                <a:latin typeface="Arial" pitchFamily="34" charset="0"/>
                <a:ea typeface="+mn-ea"/>
                <a:cs typeface="Arial" pitchFamily="34" charset="0"/>
              </a:defRPr>
            </a:lvl8pPr>
            <a:lvl9pPr marL="0" indent="0">
              <a:lnSpc>
                <a:spcPct val="100000"/>
              </a:lnSpc>
              <a:spcBef>
                <a:spcPts val="800"/>
              </a:spcBef>
              <a:buNone/>
              <a:defRPr lang="de-DE" sz="2400" kern="1200" noProof="0" smtClean="0">
                <a:solidFill>
                  <a:schemeClr val="tx2"/>
                </a:solidFill>
                <a:latin typeface="Arial" pitchFamily="34" charset="0"/>
                <a:ea typeface="+mn-ea"/>
                <a:cs typeface="Arial" pitchFamily="34" charset="0"/>
              </a:defRPr>
            </a:lvl9pPr>
          </a:lstStyle>
          <a:p>
            <a:pPr lvl="0"/>
            <a:r>
              <a:rPr lang="en-US" dirty="0" smtClean="0"/>
              <a:t>Click to add </a:t>
            </a:r>
            <a:r>
              <a:rPr lang="en-US" dirty="0" err="1" smtClean="0"/>
              <a:t>subheadline</a:t>
            </a:r>
            <a:endParaRPr lang="en-US" dirty="0" smtClean="0"/>
          </a:p>
        </p:txBody>
      </p:sp>
      <p:sp>
        <p:nvSpPr>
          <p:cNvPr id="4" name="Textplatzhalter 3"/>
          <p:cNvSpPr>
            <a:spLocks noGrp="1"/>
          </p:cNvSpPr>
          <p:nvPr>
            <p:ph type="body" sz="quarter" idx="11" hasCustomPrompt="1"/>
          </p:nvPr>
        </p:nvSpPr>
        <p:spPr bwMode="gray">
          <a:xfrm>
            <a:off x="431371" y="6404736"/>
            <a:ext cx="11328400" cy="192616"/>
          </a:xfrm>
        </p:spPr>
        <p:txBody>
          <a:bodyPr tIns="0" bIns="36000" anchor="b" anchorCtr="0">
            <a:noAutofit/>
          </a:bodyPr>
          <a:lstStyle>
            <a:lvl1pPr marL="0" marR="0" indent="0" algn="l" defTabSz="1219170" rtl="0" eaLnBrk="1" fontAlgn="auto" latinLnBrk="0" hangingPunct="1">
              <a:lnSpc>
                <a:spcPct val="100000"/>
              </a:lnSpc>
              <a:spcBef>
                <a:spcPts val="0"/>
              </a:spcBef>
              <a:spcAft>
                <a:spcPts val="0"/>
              </a:spcAft>
              <a:buClrTx/>
              <a:buSzTx/>
              <a:buFont typeface="Arial" pitchFamily="34" charset="0"/>
              <a:buNone/>
              <a:tabLst/>
              <a:defRPr lang="de-DE" sz="1067" kern="1200" baseline="0" noProof="0" smtClean="0">
                <a:solidFill>
                  <a:schemeClr val="bg2"/>
                </a:solidFill>
                <a:latin typeface="Arial" pitchFamily="34" charset="0"/>
                <a:ea typeface="+mn-ea"/>
                <a:cs typeface="Arial" pitchFamily="34" charset="0"/>
              </a:defRPr>
            </a:lvl1pPr>
            <a:lvl2pPr marL="0" indent="0">
              <a:lnSpc>
                <a:spcPct val="100000"/>
              </a:lnSpc>
              <a:spcBef>
                <a:spcPts val="0"/>
              </a:spcBef>
              <a:buFont typeface="Arial" panose="020B0604020202020204" pitchFamily="34" charset="0"/>
              <a:buNone/>
              <a:defRPr lang="de-DE" sz="1067" kern="1200" baseline="0" noProof="0" smtClean="0">
                <a:solidFill>
                  <a:schemeClr val="bg2"/>
                </a:solidFill>
                <a:latin typeface="Arial" pitchFamily="34" charset="0"/>
                <a:ea typeface="+mn-ea"/>
                <a:cs typeface="Arial" pitchFamily="34" charset="0"/>
              </a:defRPr>
            </a:lvl2pPr>
            <a:lvl3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3pPr>
            <a:lvl4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4pPr>
            <a:lvl5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5pPr>
            <a:lvl6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6pPr>
            <a:lvl7pPr marL="0" indent="0">
              <a:lnSpc>
                <a:spcPct val="100000"/>
              </a:lnSpc>
              <a:spcBef>
                <a:spcPts val="0"/>
              </a:spcBef>
              <a:buNone/>
              <a:defRPr lang="de-DE" sz="1067" kern="1200" baseline="0" noProof="0" dirty="0" smtClean="0">
                <a:solidFill>
                  <a:schemeClr val="bg2"/>
                </a:solidFill>
                <a:latin typeface="Arial" pitchFamily="34" charset="0"/>
                <a:ea typeface="+mn-ea"/>
                <a:cs typeface="Arial" pitchFamily="34" charset="0"/>
              </a:defRPr>
            </a:lvl7pPr>
            <a:lvl8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8pPr>
            <a:lvl9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9pPr>
          </a:lstStyle>
          <a:p>
            <a:pPr lvl="0"/>
            <a:r>
              <a:rPr lang="en-US" dirty="0" smtClean="0"/>
              <a:t>Click to add source information</a:t>
            </a:r>
          </a:p>
        </p:txBody>
      </p:sp>
      <p:sp>
        <p:nvSpPr>
          <p:cNvPr id="5" name="Title 4"/>
          <p:cNvSpPr>
            <a:spLocks noGrp="1"/>
          </p:cNvSpPr>
          <p:nvPr>
            <p:ph type="title" hasCustomPrompt="1"/>
          </p:nvPr>
        </p:nvSpPr>
        <p:spPr bwMode="gray"/>
        <p:txBody>
          <a:bodyPr/>
          <a:lstStyle/>
          <a:p>
            <a:r>
              <a:rPr lang="en-US" dirty="0" smtClean="0"/>
              <a:t>Click to add headline</a:t>
            </a:r>
            <a:endParaRPr lang="en-US" dirty="0"/>
          </a:p>
        </p:txBody>
      </p:sp>
    </p:spTree>
    <p:extLst>
      <p:ext uri="{BB962C8B-B14F-4D97-AF65-F5344CB8AC3E}">
        <p14:creationId xmlns:p14="http://schemas.microsoft.com/office/powerpoint/2010/main" xmlns="" val="295671126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Pure White">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679510" y="4869161"/>
            <a:ext cx="10080889" cy="1248833"/>
          </a:xfrm>
        </p:spPr>
        <p:txBody>
          <a:bodyPr/>
          <a:lstStyle>
            <a:lvl1pPr algn="r">
              <a:defRPr sz="3733">
                <a:solidFill>
                  <a:schemeClr val="bg2"/>
                </a:solidFill>
              </a:defRPr>
            </a:lvl1pPr>
            <a:lvl2pPr algn="r">
              <a:defRPr sz="3733">
                <a:solidFill>
                  <a:schemeClr val="bg2"/>
                </a:solidFill>
              </a:defRPr>
            </a:lvl2pPr>
            <a:lvl3pPr algn="r">
              <a:defRPr sz="3733">
                <a:solidFill>
                  <a:schemeClr val="bg2"/>
                </a:solidFill>
              </a:defRPr>
            </a:lvl3pPr>
            <a:lvl4pPr algn="r">
              <a:defRPr sz="3733">
                <a:solidFill>
                  <a:schemeClr val="bg2"/>
                </a:solidFill>
              </a:defRPr>
            </a:lvl4pPr>
            <a:lvl5pPr algn="r">
              <a:defRPr sz="3733">
                <a:solidFill>
                  <a:schemeClr val="bg2"/>
                </a:solidFill>
              </a:defRPr>
            </a:lvl5pPr>
          </a:lstStyle>
          <a:p>
            <a:pPr lvl="0"/>
            <a:r>
              <a:rPr lang="en-US" dirty="0" smtClean="0"/>
              <a:t>Click to edit Master text styles</a:t>
            </a:r>
          </a:p>
        </p:txBody>
      </p:sp>
      <p:sp>
        <p:nvSpPr>
          <p:cNvPr id="7" name="Text Placeholder 4"/>
          <p:cNvSpPr>
            <a:spLocks noGrp="1"/>
          </p:cNvSpPr>
          <p:nvPr>
            <p:ph type="body" sz="quarter" idx="11"/>
          </p:nvPr>
        </p:nvSpPr>
        <p:spPr>
          <a:xfrm>
            <a:off x="401982" y="451976"/>
            <a:ext cx="10080889" cy="1248833"/>
          </a:xfrm>
        </p:spPr>
        <p:txBody>
          <a:bodyPr/>
          <a:lstStyle>
            <a:lvl1pPr algn="l">
              <a:defRPr sz="3733">
                <a:solidFill>
                  <a:schemeClr val="bg2"/>
                </a:solidFill>
              </a:defRPr>
            </a:lvl1pPr>
            <a:lvl2pPr algn="l">
              <a:defRPr sz="3733">
                <a:solidFill>
                  <a:schemeClr val="bg2"/>
                </a:solidFill>
              </a:defRPr>
            </a:lvl2pPr>
            <a:lvl3pPr algn="l">
              <a:defRPr sz="3733">
                <a:solidFill>
                  <a:schemeClr val="bg2"/>
                </a:solidFill>
              </a:defRPr>
            </a:lvl3pPr>
            <a:lvl4pPr algn="l">
              <a:defRPr sz="3733">
                <a:solidFill>
                  <a:schemeClr val="bg2"/>
                </a:solidFill>
              </a:defRPr>
            </a:lvl4pPr>
            <a:lvl5pPr algn="l">
              <a:defRPr sz="3733">
                <a:solidFill>
                  <a:schemeClr val="bg2"/>
                </a:solidFill>
              </a:defRPr>
            </a:lvl5pPr>
          </a:lstStyle>
          <a:p>
            <a:pPr lvl="0"/>
            <a:r>
              <a:rPr lang="en-US" dirty="0" smtClean="0"/>
              <a:t>Click to edit Master text styles</a:t>
            </a:r>
          </a:p>
        </p:txBody>
      </p:sp>
    </p:spTree>
    <p:extLst>
      <p:ext uri="{BB962C8B-B14F-4D97-AF65-F5344CB8AC3E}">
        <p14:creationId xmlns:p14="http://schemas.microsoft.com/office/powerpoint/2010/main" xmlns="" val="795927702"/>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5" name="Textplatzhalter 6"/>
          <p:cNvSpPr>
            <a:spLocks noGrp="1"/>
          </p:cNvSpPr>
          <p:nvPr>
            <p:ph type="body" sz="quarter" idx="12" hasCustomPrompt="1"/>
          </p:nvPr>
        </p:nvSpPr>
        <p:spPr bwMode="gray">
          <a:xfrm>
            <a:off x="431800" y="6405033"/>
            <a:ext cx="11328400" cy="192616"/>
          </a:xfrm>
        </p:spPr>
        <p:txBody>
          <a:bodyPr tIns="0" bIns="36000" anchor="b" anchorCtr="0"/>
          <a:lstStyle>
            <a:lvl1pPr marL="0" marR="0" indent="0" algn="l" defTabSz="1219170" rtl="0" eaLnBrk="1" fontAlgn="auto" latinLnBrk="0" hangingPunct="1">
              <a:lnSpc>
                <a:spcPct val="100000"/>
              </a:lnSpc>
              <a:spcBef>
                <a:spcPts val="0"/>
              </a:spcBef>
              <a:spcAft>
                <a:spcPts val="0"/>
              </a:spcAft>
              <a:buClrTx/>
              <a:buSzTx/>
              <a:buFont typeface="Arial" pitchFamily="34" charset="0"/>
              <a:buNone/>
              <a:tabLst/>
              <a:defRPr sz="1067">
                <a:solidFill>
                  <a:schemeClr val="bg2"/>
                </a:solidFill>
              </a:defRPr>
            </a:lvl1pPr>
            <a:lvl2pPr marL="0" indent="0">
              <a:spcBef>
                <a:spcPts val="400"/>
              </a:spcBef>
              <a:spcAft>
                <a:spcPts val="0"/>
              </a:spcAft>
              <a:buFont typeface="Arial" pitchFamily="34" charset="0"/>
              <a:buNone/>
              <a:defRPr sz="1200">
                <a:solidFill>
                  <a:schemeClr val="bg2"/>
                </a:solidFill>
              </a:defRPr>
            </a:lvl2pPr>
            <a:lvl3pPr marL="0" indent="0">
              <a:spcBef>
                <a:spcPts val="400"/>
              </a:spcBef>
              <a:spcAft>
                <a:spcPts val="0"/>
              </a:spcAft>
              <a:buFont typeface="Arial" pitchFamily="34" charset="0"/>
              <a:buNone/>
              <a:defRPr sz="1200">
                <a:solidFill>
                  <a:schemeClr val="bg2"/>
                </a:solidFill>
              </a:defRPr>
            </a:lvl3pPr>
            <a:lvl4pPr marL="0" indent="0">
              <a:spcBef>
                <a:spcPts val="400"/>
              </a:spcBef>
              <a:spcAft>
                <a:spcPts val="0"/>
              </a:spcAft>
              <a:buNone/>
              <a:defRPr sz="1200">
                <a:solidFill>
                  <a:schemeClr val="bg2"/>
                </a:solidFill>
              </a:defRPr>
            </a:lvl4pPr>
            <a:lvl5pPr marL="0" indent="0">
              <a:spcBef>
                <a:spcPts val="400"/>
              </a:spcBef>
              <a:spcAft>
                <a:spcPts val="0"/>
              </a:spcAft>
              <a:buNone/>
              <a:defRPr sz="1200" b="0">
                <a:solidFill>
                  <a:schemeClr val="bg2"/>
                </a:solidFill>
              </a:defRPr>
            </a:lvl5pPr>
            <a:lvl6pPr marL="0" indent="0">
              <a:spcBef>
                <a:spcPts val="400"/>
              </a:spcBef>
              <a:buFont typeface="Arial" pitchFamily="34" charset="0"/>
              <a:buNone/>
              <a:defRPr sz="1200">
                <a:solidFill>
                  <a:schemeClr val="bg2"/>
                </a:solidFill>
              </a:defRPr>
            </a:lvl6pPr>
            <a:lvl7pPr marL="0" indent="0">
              <a:spcBef>
                <a:spcPts val="400"/>
              </a:spcBef>
              <a:buFont typeface="Arial" pitchFamily="34" charset="0"/>
              <a:buNone/>
              <a:defRPr sz="1200">
                <a:solidFill>
                  <a:schemeClr val="bg2"/>
                </a:solidFill>
              </a:defRPr>
            </a:lvl7pPr>
            <a:lvl8pPr marL="0" indent="0">
              <a:spcBef>
                <a:spcPts val="400"/>
              </a:spcBef>
              <a:buFont typeface="Arial" pitchFamily="34" charset="0"/>
              <a:buNone/>
              <a:defRPr sz="1200">
                <a:solidFill>
                  <a:schemeClr val="bg2"/>
                </a:solidFill>
              </a:defRPr>
            </a:lvl8pPr>
            <a:lvl9pPr marL="0" indent="0">
              <a:spcBef>
                <a:spcPts val="400"/>
              </a:spcBef>
              <a:buFont typeface="Arial" pitchFamily="34" charset="0"/>
              <a:buNone/>
              <a:defRPr sz="1200">
                <a:solidFill>
                  <a:schemeClr val="bg2"/>
                </a:solidFill>
              </a:defRPr>
            </a:lvl9pPr>
          </a:lstStyle>
          <a:p>
            <a:pPr lvl="0"/>
            <a:r>
              <a:rPr lang="en-US" noProof="0" dirty="0" smtClean="0"/>
              <a:t>[Source information]</a:t>
            </a:r>
          </a:p>
        </p:txBody>
      </p:sp>
    </p:spTree>
    <p:extLst>
      <p:ext uri="{BB962C8B-B14F-4D97-AF65-F5344CB8AC3E}">
        <p14:creationId xmlns:p14="http://schemas.microsoft.com/office/powerpoint/2010/main" xmlns="" val="22089863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Picture">
    <p:spTree>
      <p:nvGrpSpPr>
        <p:cNvPr id="1" name=""/>
        <p:cNvGrpSpPr/>
        <p:nvPr/>
      </p:nvGrpSpPr>
      <p:grpSpPr>
        <a:xfrm>
          <a:off x="0" y="0"/>
          <a:ext cx="0" cy="0"/>
          <a:chOff x="0" y="0"/>
          <a:chExt cx="0" cy="0"/>
        </a:xfrm>
      </p:grpSpPr>
      <p:sp>
        <p:nvSpPr>
          <p:cNvPr id="6" name="Picture Placeholder 5"/>
          <p:cNvSpPr>
            <a:spLocks noGrp="1"/>
          </p:cNvSpPr>
          <p:nvPr>
            <p:ph type="pic" sz="quarter" idx="11"/>
          </p:nvPr>
        </p:nvSpPr>
        <p:spPr bwMode="gray">
          <a:xfrm>
            <a:off x="431800" y="1316566"/>
            <a:ext cx="11328400" cy="5281084"/>
          </a:xfrm>
        </p:spPr>
        <p:txBody>
          <a:bodyPr/>
          <a:lstStyle/>
          <a:p>
            <a:r>
              <a:rPr lang="en-US" dirty="0" smtClean="0"/>
              <a:t>Click icon to add picture</a:t>
            </a:r>
            <a:endParaRPr lang="en-US" dirty="0"/>
          </a:p>
        </p:txBody>
      </p:sp>
      <p:sp>
        <p:nvSpPr>
          <p:cNvPr id="2" name="Title 1"/>
          <p:cNvSpPr>
            <a:spLocks noGrp="1"/>
          </p:cNvSpPr>
          <p:nvPr>
            <p:ph type="ctrTitle"/>
          </p:nvPr>
        </p:nvSpPr>
        <p:spPr bwMode="gray">
          <a:xfrm>
            <a:off x="623240" y="2372785"/>
            <a:ext cx="10945520" cy="1344257"/>
          </a:xfrm>
        </p:spPr>
        <p:txBody>
          <a:bodyPr anchor="b"/>
          <a:lstStyle>
            <a:lvl1pPr>
              <a:defRPr sz="5333" cap="all" baseline="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bwMode="gray">
          <a:xfrm>
            <a:off x="622495" y="3813054"/>
            <a:ext cx="10946245" cy="1536213"/>
          </a:xfrm>
        </p:spPr>
        <p:txBody>
          <a:bodyPr/>
          <a:lstStyle>
            <a:lvl1pPr marL="0" indent="0" algn="l">
              <a:spcAft>
                <a:spcPts val="0"/>
              </a:spcAft>
              <a:buNone/>
              <a:defRPr sz="2667">
                <a:solidFill>
                  <a:schemeClr val="bg1"/>
                </a:solidFill>
              </a:defRPr>
            </a:lvl1pPr>
            <a:lvl2pPr marL="0" indent="0" algn="l">
              <a:spcAft>
                <a:spcPts val="0"/>
              </a:spcAft>
              <a:buNone/>
              <a:defRPr sz="2667">
                <a:solidFill>
                  <a:schemeClr val="bg1"/>
                </a:solidFill>
              </a:defRPr>
            </a:lvl2pPr>
            <a:lvl3pPr marL="0" indent="0" algn="l">
              <a:spcAft>
                <a:spcPts val="0"/>
              </a:spcAft>
              <a:buNone/>
              <a:defRPr sz="2667">
                <a:solidFill>
                  <a:schemeClr val="bg1"/>
                </a:solidFill>
              </a:defRPr>
            </a:lvl3pPr>
            <a:lvl4pPr marL="0" indent="0" algn="l">
              <a:spcAft>
                <a:spcPts val="0"/>
              </a:spcAft>
              <a:buNone/>
              <a:defRPr sz="2667">
                <a:solidFill>
                  <a:schemeClr val="bg1"/>
                </a:solidFill>
              </a:defRPr>
            </a:lvl4pPr>
            <a:lvl5pPr marL="0" indent="0" algn="l">
              <a:spcAft>
                <a:spcPts val="0"/>
              </a:spcAft>
              <a:buNone/>
              <a:defRPr sz="2667">
                <a:solidFill>
                  <a:schemeClr val="bg1"/>
                </a:solidFill>
              </a:defRPr>
            </a:lvl5pPr>
            <a:lvl6pPr marL="0" indent="0" algn="l">
              <a:spcAft>
                <a:spcPts val="0"/>
              </a:spcAft>
              <a:buNone/>
              <a:defRPr sz="2667">
                <a:solidFill>
                  <a:schemeClr val="bg1"/>
                </a:solidFill>
              </a:defRPr>
            </a:lvl6pPr>
            <a:lvl7pPr marL="0" indent="0" algn="l">
              <a:spcAft>
                <a:spcPts val="0"/>
              </a:spcAft>
              <a:buNone/>
              <a:defRPr sz="2667">
                <a:solidFill>
                  <a:schemeClr val="bg1"/>
                </a:solidFill>
              </a:defRPr>
            </a:lvl7pPr>
            <a:lvl8pPr marL="0" indent="0" algn="l">
              <a:spcAft>
                <a:spcPts val="0"/>
              </a:spcAft>
              <a:buNone/>
              <a:defRPr sz="2667">
                <a:solidFill>
                  <a:schemeClr val="bg1"/>
                </a:solidFill>
              </a:defRPr>
            </a:lvl8pPr>
            <a:lvl9pPr marL="0" indent="0" algn="l">
              <a:spcAft>
                <a:spcPts val="0"/>
              </a:spcAft>
              <a:buNone/>
              <a:defRPr sz="2667">
                <a:solidFill>
                  <a:schemeClr val="bg1"/>
                </a:solidFill>
              </a:defRPr>
            </a:lvl9pPr>
          </a:lstStyle>
          <a:p>
            <a:r>
              <a:rPr lang="en-US" dirty="0" smtClean="0"/>
              <a:t>Click to edit Master subtitle style</a:t>
            </a:r>
          </a:p>
        </p:txBody>
      </p:sp>
      <p:sp>
        <p:nvSpPr>
          <p:cNvPr id="7" name="Rechteck 6"/>
          <p:cNvSpPr/>
          <p:nvPr userDrawn="1"/>
        </p:nvSpPr>
        <p:spPr bwMode="gray">
          <a:xfrm>
            <a:off x="0" y="6597651"/>
            <a:ext cx="12192000" cy="28782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US" sz="2133" dirty="0" smtClean="0">
              <a:solidFill>
                <a:schemeClr val="tx1"/>
              </a:solidFill>
              <a:latin typeface="Arial" pitchFamily="34" charset="0"/>
            </a:endParaRPr>
          </a:p>
        </p:txBody>
      </p:sp>
      <p:sp>
        <p:nvSpPr>
          <p:cNvPr id="8" name="Text Placeholder 10"/>
          <p:cNvSpPr>
            <a:spLocks noGrp="1"/>
          </p:cNvSpPr>
          <p:nvPr>
            <p:ph type="body" sz="quarter" idx="10" hasCustomPrompt="1"/>
          </p:nvPr>
        </p:nvSpPr>
        <p:spPr bwMode="gray">
          <a:xfrm>
            <a:off x="623241" y="6189514"/>
            <a:ext cx="10945520" cy="215900"/>
          </a:xfrm>
        </p:spPr>
        <p:txBody>
          <a:bodyPr/>
          <a:lstStyle>
            <a:lvl1pPr marL="0" indent="0">
              <a:lnSpc>
                <a:spcPct val="100000"/>
              </a:lnSpc>
              <a:spcBef>
                <a:spcPts val="0"/>
              </a:spcBef>
              <a:spcAft>
                <a:spcPts val="0"/>
              </a:spcAft>
              <a:buFontTx/>
              <a:buNone/>
              <a:defRPr sz="1600">
                <a:solidFill>
                  <a:schemeClr val="bg1"/>
                </a:solidFill>
              </a:defRPr>
            </a:lvl1pPr>
            <a:lvl2pPr marL="0" indent="0">
              <a:lnSpc>
                <a:spcPct val="100000"/>
              </a:lnSpc>
              <a:spcBef>
                <a:spcPts val="0"/>
              </a:spcBef>
              <a:spcAft>
                <a:spcPts val="0"/>
              </a:spcAft>
              <a:buFontTx/>
              <a:buNone/>
              <a:defRPr sz="1600">
                <a:solidFill>
                  <a:schemeClr val="bg2"/>
                </a:solidFill>
              </a:defRPr>
            </a:lvl2pPr>
            <a:lvl3pPr marL="0" indent="0">
              <a:lnSpc>
                <a:spcPct val="100000"/>
              </a:lnSpc>
              <a:spcBef>
                <a:spcPts val="0"/>
              </a:spcBef>
              <a:spcAft>
                <a:spcPts val="0"/>
              </a:spcAft>
              <a:buFontTx/>
              <a:buNone/>
              <a:defRPr sz="1600">
                <a:solidFill>
                  <a:schemeClr val="bg2"/>
                </a:solidFill>
              </a:defRPr>
            </a:lvl3pPr>
            <a:lvl4pPr marL="0" indent="0">
              <a:lnSpc>
                <a:spcPct val="100000"/>
              </a:lnSpc>
              <a:spcBef>
                <a:spcPts val="0"/>
              </a:spcBef>
              <a:spcAft>
                <a:spcPts val="0"/>
              </a:spcAft>
              <a:buFontTx/>
              <a:buNone/>
              <a:defRPr sz="1600">
                <a:solidFill>
                  <a:schemeClr val="bg2"/>
                </a:solidFill>
              </a:defRPr>
            </a:lvl4pPr>
            <a:lvl5pPr marL="0" indent="0">
              <a:lnSpc>
                <a:spcPct val="100000"/>
              </a:lnSpc>
              <a:spcBef>
                <a:spcPts val="0"/>
              </a:spcBef>
              <a:spcAft>
                <a:spcPts val="0"/>
              </a:spcAft>
              <a:buFontTx/>
              <a:buNone/>
              <a:defRPr sz="1600">
                <a:solidFill>
                  <a:schemeClr val="bg2"/>
                </a:solidFill>
              </a:defRPr>
            </a:lvl5pPr>
            <a:lvl6pPr marL="0" indent="0">
              <a:lnSpc>
                <a:spcPct val="100000"/>
              </a:lnSpc>
              <a:spcBef>
                <a:spcPts val="0"/>
              </a:spcBef>
              <a:spcAft>
                <a:spcPts val="0"/>
              </a:spcAft>
              <a:buFontTx/>
              <a:buNone/>
              <a:defRPr sz="1600">
                <a:solidFill>
                  <a:schemeClr val="bg2"/>
                </a:solidFill>
              </a:defRPr>
            </a:lvl6pPr>
            <a:lvl7pPr marL="0" indent="0">
              <a:lnSpc>
                <a:spcPct val="100000"/>
              </a:lnSpc>
              <a:spcBef>
                <a:spcPts val="0"/>
              </a:spcBef>
              <a:spcAft>
                <a:spcPts val="0"/>
              </a:spcAft>
              <a:buFontTx/>
              <a:buNone/>
              <a:defRPr sz="1600">
                <a:solidFill>
                  <a:schemeClr val="bg2"/>
                </a:solidFill>
              </a:defRPr>
            </a:lvl7pPr>
            <a:lvl8pPr marL="0" indent="0">
              <a:lnSpc>
                <a:spcPct val="100000"/>
              </a:lnSpc>
              <a:spcBef>
                <a:spcPts val="0"/>
              </a:spcBef>
              <a:spcAft>
                <a:spcPts val="0"/>
              </a:spcAft>
              <a:buFontTx/>
              <a:buNone/>
              <a:defRPr sz="1600">
                <a:solidFill>
                  <a:schemeClr val="bg2"/>
                </a:solidFill>
              </a:defRPr>
            </a:lvl8pPr>
            <a:lvl9pPr marL="0" indent="0">
              <a:lnSpc>
                <a:spcPct val="100000"/>
              </a:lnSpc>
              <a:spcBef>
                <a:spcPts val="0"/>
              </a:spcBef>
              <a:spcAft>
                <a:spcPts val="0"/>
              </a:spcAft>
              <a:buFontTx/>
              <a:buNone/>
              <a:defRPr sz="1600">
                <a:solidFill>
                  <a:schemeClr val="bg2"/>
                </a:solidFill>
              </a:defRPr>
            </a:lvl9pPr>
          </a:lstStyle>
          <a:p>
            <a:pPr lvl="0"/>
            <a:r>
              <a:rPr lang="en-US" dirty="0" smtClean="0"/>
              <a:t>Click to add text</a:t>
            </a:r>
          </a:p>
        </p:txBody>
      </p:sp>
    </p:spTree>
    <p:extLst>
      <p:ext uri="{BB962C8B-B14F-4D97-AF65-F5344CB8AC3E}">
        <p14:creationId xmlns:p14="http://schemas.microsoft.com/office/powerpoint/2010/main" xmlns="" val="104380549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337603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End Slide">
    <p:spTree>
      <p:nvGrpSpPr>
        <p:cNvPr id="1" name=""/>
        <p:cNvGrpSpPr/>
        <p:nvPr/>
      </p:nvGrpSpPr>
      <p:grpSpPr>
        <a:xfrm>
          <a:off x="0" y="0"/>
          <a:ext cx="0" cy="0"/>
          <a:chOff x="0" y="0"/>
          <a:chExt cx="0" cy="0"/>
        </a:xfrm>
      </p:grpSpPr>
      <p:pic>
        <p:nvPicPr>
          <p:cNvPr id="7" name="Picture 1"/>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a:stretch/>
        </p:blipFill>
        <p:spPr bwMode="gray">
          <a:xfrm>
            <a:off x="0" y="0"/>
            <a:ext cx="12192000" cy="6858000"/>
          </a:xfrm>
          <a:prstGeom prst="rect">
            <a:avLst/>
          </a:prstGeom>
          <a:noFill/>
          <a:ln>
            <a:noFill/>
          </a:ln>
        </p:spPr>
      </p:pic>
      <p:sp>
        <p:nvSpPr>
          <p:cNvPr id="3" name="Title 2"/>
          <p:cNvSpPr>
            <a:spLocks noGrp="1"/>
          </p:cNvSpPr>
          <p:nvPr>
            <p:ph type="title" hasCustomPrompt="1"/>
          </p:nvPr>
        </p:nvSpPr>
        <p:spPr bwMode="gray">
          <a:xfrm>
            <a:off x="431214" y="1316567"/>
            <a:ext cx="11329573" cy="2592917"/>
          </a:xfrm>
        </p:spPr>
        <p:txBody>
          <a:bodyPr anchor="b"/>
          <a:lstStyle>
            <a:lvl1pPr>
              <a:defRPr sz="4800" cap="none" baseline="0">
                <a:solidFill>
                  <a:schemeClr val="bg1"/>
                </a:solidFill>
                <a:latin typeface="Arial" pitchFamily="34" charset="0"/>
              </a:defRPr>
            </a:lvl1pPr>
          </a:lstStyle>
          <a:p>
            <a:r>
              <a:rPr lang="en-US" smtClean="0"/>
              <a:t>Thank you</a:t>
            </a:r>
            <a:endParaRPr lang="en-US" dirty="0"/>
          </a:p>
        </p:txBody>
      </p:sp>
      <p:sp>
        <p:nvSpPr>
          <p:cNvPr id="8" name="Text Placeholder 5"/>
          <p:cNvSpPr>
            <a:spLocks noGrp="1"/>
          </p:cNvSpPr>
          <p:nvPr>
            <p:ph type="body" sz="quarter" idx="10" hasCustomPrompt="1"/>
          </p:nvPr>
        </p:nvSpPr>
        <p:spPr bwMode="gray">
          <a:xfrm>
            <a:off x="431371" y="6309408"/>
            <a:ext cx="11329259" cy="288032"/>
          </a:xfrm>
        </p:spPr>
        <p:txBody>
          <a:bodyPr anchor="b"/>
          <a:lstStyle>
            <a:lvl1pPr marL="0" indent="0">
              <a:spcBef>
                <a:spcPts val="0"/>
              </a:spcBef>
              <a:spcAft>
                <a:spcPts val="0"/>
              </a:spcAft>
              <a:buFontTx/>
              <a:buNone/>
              <a:defRPr sz="1600" baseline="0">
                <a:solidFill>
                  <a:schemeClr val="bg1"/>
                </a:solidFill>
              </a:defRPr>
            </a:lvl1pPr>
            <a:lvl2pPr marL="0" indent="0">
              <a:spcBef>
                <a:spcPts val="0"/>
              </a:spcBef>
              <a:spcAft>
                <a:spcPts val="0"/>
              </a:spcAft>
              <a:buFontTx/>
              <a:buNone/>
              <a:defRPr sz="1600">
                <a:solidFill>
                  <a:schemeClr val="bg1"/>
                </a:solidFill>
              </a:defRPr>
            </a:lvl2pPr>
            <a:lvl3pPr marL="0" indent="0">
              <a:spcBef>
                <a:spcPts val="0"/>
              </a:spcBef>
              <a:spcAft>
                <a:spcPts val="0"/>
              </a:spcAft>
              <a:buFontTx/>
              <a:buNone/>
              <a:defRPr sz="1600">
                <a:solidFill>
                  <a:schemeClr val="bg1"/>
                </a:solidFill>
              </a:defRPr>
            </a:lvl3pPr>
            <a:lvl4pPr marL="0" indent="0">
              <a:spcBef>
                <a:spcPts val="0"/>
              </a:spcBef>
              <a:spcAft>
                <a:spcPts val="0"/>
              </a:spcAft>
              <a:buFontTx/>
              <a:buNone/>
              <a:defRPr sz="1600">
                <a:solidFill>
                  <a:schemeClr val="bg1"/>
                </a:solidFill>
              </a:defRPr>
            </a:lvl4pPr>
            <a:lvl5pPr marL="0" indent="0">
              <a:spcBef>
                <a:spcPts val="0"/>
              </a:spcBef>
              <a:spcAft>
                <a:spcPts val="0"/>
              </a:spcAft>
              <a:buFontTx/>
              <a:buNone/>
              <a:defRPr sz="1600">
                <a:solidFill>
                  <a:schemeClr val="bg1"/>
                </a:solidFill>
              </a:defRPr>
            </a:lvl5pPr>
            <a:lvl6pPr marL="0" indent="0">
              <a:spcBef>
                <a:spcPts val="0"/>
              </a:spcBef>
              <a:spcAft>
                <a:spcPts val="0"/>
              </a:spcAft>
              <a:buFontTx/>
              <a:buNone/>
              <a:defRPr sz="1600">
                <a:solidFill>
                  <a:schemeClr val="bg1"/>
                </a:solidFill>
              </a:defRPr>
            </a:lvl6pPr>
            <a:lvl7pPr marL="0" indent="0">
              <a:spcBef>
                <a:spcPts val="0"/>
              </a:spcBef>
              <a:spcAft>
                <a:spcPts val="0"/>
              </a:spcAft>
              <a:buFontTx/>
              <a:buNone/>
              <a:defRPr sz="1600">
                <a:solidFill>
                  <a:schemeClr val="bg1"/>
                </a:solidFill>
              </a:defRPr>
            </a:lvl7pPr>
            <a:lvl8pPr marL="0" indent="0">
              <a:spcBef>
                <a:spcPts val="0"/>
              </a:spcBef>
              <a:spcAft>
                <a:spcPts val="0"/>
              </a:spcAft>
              <a:buFontTx/>
              <a:buNone/>
              <a:defRPr sz="1600">
                <a:solidFill>
                  <a:schemeClr val="bg1"/>
                </a:solidFill>
              </a:defRPr>
            </a:lvl8pPr>
            <a:lvl9pPr marL="0" indent="0">
              <a:spcBef>
                <a:spcPts val="0"/>
              </a:spcBef>
              <a:spcAft>
                <a:spcPts val="0"/>
              </a:spcAft>
              <a:buFontTx/>
              <a:buNone/>
              <a:defRPr sz="1600">
                <a:solidFill>
                  <a:schemeClr val="bg1"/>
                </a:solidFill>
              </a:defRPr>
            </a:lvl9pPr>
          </a:lstStyle>
          <a:p>
            <a:pPr lvl="0"/>
            <a:r>
              <a:rPr lang="en-US" noProof="0" smtClean="0"/>
              <a:t>Click to add additional text, e.g. author, location, date</a:t>
            </a:r>
          </a:p>
        </p:txBody>
      </p:sp>
    </p:spTree>
    <p:extLst>
      <p:ext uri="{BB962C8B-B14F-4D97-AF65-F5344CB8AC3E}">
        <p14:creationId xmlns:p14="http://schemas.microsoft.com/office/powerpoint/2010/main" xmlns="" val="130499118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31800" y="2372784"/>
            <a:ext cx="11328401" cy="1344257"/>
          </a:xfrm>
        </p:spPr>
        <p:txBody>
          <a:bodyPr anchor="b"/>
          <a:lstStyle>
            <a:lvl1pPr>
              <a:defRPr sz="5067" b="0" cap="all" baseline="0">
                <a:solidFill>
                  <a:schemeClr val="tx2"/>
                </a:solidFill>
                <a:latin typeface="Arial" pitchFamily="34" charset="0"/>
              </a:defRPr>
            </a:lvl1pPr>
          </a:lstStyle>
          <a:p>
            <a:r>
              <a:rPr lang="en-US" dirty="0" smtClean="0"/>
              <a:t>Click to add text</a:t>
            </a:r>
            <a:endParaRPr lang="en-US" dirty="0"/>
          </a:p>
        </p:txBody>
      </p:sp>
      <p:sp>
        <p:nvSpPr>
          <p:cNvPr id="3" name="Subtitle 2"/>
          <p:cNvSpPr>
            <a:spLocks noGrp="1"/>
          </p:cNvSpPr>
          <p:nvPr>
            <p:ph type="subTitle" idx="1" hasCustomPrompt="1"/>
          </p:nvPr>
        </p:nvSpPr>
        <p:spPr bwMode="gray">
          <a:xfrm>
            <a:off x="431799" y="3813054"/>
            <a:ext cx="11328403" cy="1535764"/>
          </a:xfrm>
        </p:spPr>
        <p:txBody>
          <a:bodyPr/>
          <a:lstStyle>
            <a:lvl1pPr marL="0" indent="0" algn="l">
              <a:spcAft>
                <a:spcPts val="0"/>
              </a:spcAft>
              <a:buNone/>
              <a:defRPr sz="2667">
                <a:solidFill>
                  <a:schemeClr val="tx2"/>
                </a:solidFill>
              </a:defRPr>
            </a:lvl1pPr>
            <a:lvl2pPr marL="0" indent="0" algn="l">
              <a:spcAft>
                <a:spcPts val="0"/>
              </a:spcAft>
              <a:buNone/>
              <a:defRPr sz="2667">
                <a:solidFill>
                  <a:schemeClr val="tx2"/>
                </a:solidFill>
              </a:defRPr>
            </a:lvl2pPr>
            <a:lvl3pPr marL="0" indent="0" algn="l">
              <a:spcAft>
                <a:spcPts val="0"/>
              </a:spcAft>
              <a:buNone/>
              <a:defRPr sz="2667">
                <a:solidFill>
                  <a:schemeClr val="tx2"/>
                </a:solidFill>
              </a:defRPr>
            </a:lvl3pPr>
            <a:lvl4pPr marL="0" indent="0" algn="l">
              <a:spcAft>
                <a:spcPts val="0"/>
              </a:spcAft>
              <a:buNone/>
              <a:defRPr sz="2667">
                <a:solidFill>
                  <a:schemeClr val="tx2"/>
                </a:solidFill>
              </a:defRPr>
            </a:lvl4pPr>
            <a:lvl5pPr marL="0" indent="0" algn="l">
              <a:spcAft>
                <a:spcPts val="0"/>
              </a:spcAft>
              <a:buNone/>
              <a:defRPr sz="2667">
                <a:solidFill>
                  <a:schemeClr val="tx2"/>
                </a:solidFill>
              </a:defRPr>
            </a:lvl5pPr>
            <a:lvl6pPr marL="0" indent="0" algn="l">
              <a:spcAft>
                <a:spcPts val="0"/>
              </a:spcAft>
              <a:buNone/>
              <a:defRPr sz="2667">
                <a:solidFill>
                  <a:schemeClr val="tx2"/>
                </a:solidFill>
              </a:defRPr>
            </a:lvl6pPr>
            <a:lvl7pPr marL="0" indent="0" algn="l">
              <a:spcAft>
                <a:spcPts val="0"/>
              </a:spcAft>
              <a:buNone/>
              <a:defRPr sz="2667">
                <a:solidFill>
                  <a:schemeClr val="tx2"/>
                </a:solidFill>
              </a:defRPr>
            </a:lvl7pPr>
            <a:lvl8pPr marL="0" indent="0" algn="l">
              <a:spcAft>
                <a:spcPts val="0"/>
              </a:spcAft>
              <a:buNone/>
              <a:defRPr sz="2667">
                <a:solidFill>
                  <a:schemeClr val="tx2"/>
                </a:solidFill>
              </a:defRPr>
            </a:lvl8pPr>
            <a:lvl9pPr marL="0" indent="0" algn="l">
              <a:spcAft>
                <a:spcPts val="0"/>
              </a:spcAft>
              <a:buNone/>
              <a:defRPr sz="2667">
                <a:solidFill>
                  <a:schemeClr val="tx2"/>
                </a:solidFill>
              </a:defRPr>
            </a:lvl9pPr>
          </a:lstStyle>
          <a:p>
            <a:r>
              <a:rPr lang="en-US" dirty="0" smtClean="0"/>
              <a:t>Click to add text</a:t>
            </a:r>
          </a:p>
        </p:txBody>
      </p:sp>
      <p:sp>
        <p:nvSpPr>
          <p:cNvPr id="4" name="Rechteck 3"/>
          <p:cNvSpPr/>
          <p:nvPr userDrawn="1"/>
        </p:nvSpPr>
        <p:spPr bwMode="gray">
          <a:xfrm>
            <a:off x="0" y="6597651"/>
            <a:ext cx="12192000" cy="28782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US" sz="2133" dirty="0" smtClean="0">
              <a:solidFill>
                <a:schemeClr val="tx1"/>
              </a:solidFill>
              <a:latin typeface="Arial" pitchFamily="34" charset="0"/>
            </a:endParaRPr>
          </a:p>
        </p:txBody>
      </p:sp>
      <p:sp>
        <p:nvSpPr>
          <p:cNvPr id="11" name="Text Placeholder 10"/>
          <p:cNvSpPr>
            <a:spLocks noGrp="1"/>
          </p:cNvSpPr>
          <p:nvPr>
            <p:ph type="body" sz="quarter" idx="10" hasCustomPrompt="1"/>
          </p:nvPr>
        </p:nvSpPr>
        <p:spPr bwMode="gray">
          <a:xfrm>
            <a:off x="431798" y="6189514"/>
            <a:ext cx="11328399" cy="215900"/>
          </a:xfrm>
        </p:spPr>
        <p:txBody>
          <a:bodyPr/>
          <a:lstStyle>
            <a:lvl1pPr marL="0" indent="0">
              <a:lnSpc>
                <a:spcPct val="100000"/>
              </a:lnSpc>
              <a:spcBef>
                <a:spcPts val="0"/>
              </a:spcBef>
              <a:spcAft>
                <a:spcPts val="0"/>
              </a:spcAft>
              <a:buFontTx/>
              <a:buNone/>
              <a:defRPr sz="1600">
                <a:solidFill>
                  <a:schemeClr val="bg2"/>
                </a:solidFill>
              </a:defRPr>
            </a:lvl1pPr>
            <a:lvl2pPr marL="0" indent="0">
              <a:lnSpc>
                <a:spcPct val="100000"/>
              </a:lnSpc>
              <a:spcBef>
                <a:spcPts val="0"/>
              </a:spcBef>
              <a:spcAft>
                <a:spcPts val="0"/>
              </a:spcAft>
              <a:buFontTx/>
              <a:buNone/>
              <a:defRPr sz="1600">
                <a:solidFill>
                  <a:schemeClr val="bg2"/>
                </a:solidFill>
              </a:defRPr>
            </a:lvl2pPr>
            <a:lvl3pPr marL="0" indent="0">
              <a:lnSpc>
                <a:spcPct val="100000"/>
              </a:lnSpc>
              <a:spcBef>
                <a:spcPts val="0"/>
              </a:spcBef>
              <a:spcAft>
                <a:spcPts val="0"/>
              </a:spcAft>
              <a:buFontTx/>
              <a:buNone/>
              <a:defRPr sz="1600">
                <a:solidFill>
                  <a:schemeClr val="bg2"/>
                </a:solidFill>
              </a:defRPr>
            </a:lvl3pPr>
            <a:lvl4pPr marL="0" indent="0">
              <a:lnSpc>
                <a:spcPct val="100000"/>
              </a:lnSpc>
              <a:spcBef>
                <a:spcPts val="0"/>
              </a:spcBef>
              <a:spcAft>
                <a:spcPts val="0"/>
              </a:spcAft>
              <a:buFontTx/>
              <a:buNone/>
              <a:defRPr sz="1600">
                <a:solidFill>
                  <a:schemeClr val="bg2"/>
                </a:solidFill>
              </a:defRPr>
            </a:lvl4pPr>
            <a:lvl5pPr marL="0" indent="0">
              <a:lnSpc>
                <a:spcPct val="100000"/>
              </a:lnSpc>
              <a:spcBef>
                <a:spcPts val="0"/>
              </a:spcBef>
              <a:spcAft>
                <a:spcPts val="0"/>
              </a:spcAft>
              <a:buFontTx/>
              <a:buNone/>
              <a:defRPr sz="1600">
                <a:solidFill>
                  <a:schemeClr val="bg2"/>
                </a:solidFill>
              </a:defRPr>
            </a:lvl5pPr>
            <a:lvl6pPr marL="0" indent="0">
              <a:lnSpc>
                <a:spcPct val="100000"/>
              </a:lnSpc>
              <a:spcBef>
                <a:spcPts val="0"/>
              </a:spcBef>
              <a:spcAft>
                <a:spcPts val="0"/>
              </a:spcAft>
              <a:buFontTx/>
              <a:buNone/>
              <a:defRPr sz="1600">
                <a:solidFill>
                  <a:schemeClr val="bg2"/>
                </a:solidFill>
              </a:defRPr>
            </a:lvl6pPr>
            <a:lvl7pPr marL="0" indent="0">
              <a:lnSpc>
                <a:spcPct val="100000"/>
              </a:lnSpc>
              <a:spcBef>
                <a:spcPts val="0"/>
              </a:spcBef>
              <a:spcAft>
                <a:spcPts val="0"/>
              </a:spcAft>
              <a:buFontTx/>
              <a:buNone/>
              <a:defRPr sz="1600">
                <a:solidFill>
                  <a:schemeClr val="bg2"/>
                </a:solidFill>
              </a:defRPr>
            </a:lvl7pPr>
            <a:lvl8pPr marL="0" indent="0">
              <a:lnSpc>
                <a:spcPct val="100000"/>
              </a:lnSpc>
              <a:spcBef>
                <a:spcPts val="0"/>
              </a:spcBef>
              <a:spcAft>
                <a:spcPts val="0"/>
              </a:spcAft>
              <a:buFontTx/>
              <a:buNone/>
              <a:defRPr sz="1600">
                <a:solidFill>
                  <a:schemeClr val="bg2"/>
                </a:solidFill>
              </a:defRPr>
            </a:lvl8pPr>
            <a:lvl9pPr marL="0" indent="0">
              <a:lnSpc>
                <a:spcPct val="100000"/>
              </a:lnSpc>
              <a:spcBef>
                <a:spcPts val="0"/>
              </a:spcBef>
              <a:spcAft>
                <a:spcPts val="0"/>
              </a:spcAft>
              <a:buFontTx/>
              <a:buNone/>
              <a:defRPr sz="1600">
                <a:solidFill>
                  <a:schemeClr val="bg2"/>
                </a:solidFill>
              </a:defRPr>
            </a:lvl9pPr>
          </a:lstStyle>
          <a:p>
            <a:pPr lvl="0"/>
            <a:r>
              <a:rPr lang="en-US" dirty="0" smtClean="0"/>
              <a:t>Click to add text</a:t>
            </a:r>
          </a:p>
        </p:txBody>
      </p:sp>
    </p:spTree>
    <p:extLst>
      <p:ext uri="{BB962C8B-B14F-4D97-AF65-F5344CB8AC3E}">
        <p14:creationId xmlns:p14="http://schemas.microsoft.com/office/powerpoint/2010/main" xmlns="" val="325914311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with Picture">
    <p:spTree>
      <p:nvGrpSpPr>
        <p:cNvPr id="1" name=""/>
        <p:cNvGrpSpPr/>
        <p:nvPr/>
      </p:nvGrpSpPr>
      <p:grpSpPr>
        <a:xfrm>
          <a:off x="0" y="0"/>
          <a:ext cx="0" cy="0"/>
          <a:chOff x="0" y="0"/>
          <a:chExt cx="0" cy="0"/>
        </a:xfrm>
      </p:grpSpPr>
      <p:sp>
        <p:nvSpPr>
          <p:cNvPr id="6" name="Picture Placeholder 5"/>
          <p:cNvSpPr>
            <a:spLocks noGrp="1"/>
          </p:cNvSpPr>
          <p:nvPr>
            <p:ph type="pic" sz="quarter" idx="11"/>
          </p:nvPr>
        </p:nvSpPr>
        <p:spPr bwMode="gray">
          <a:xfrm>
            <a:off x="431800" y="1316566"/>
            <a:ext cx="11328400" cy="5281084"/>
          </a:xfrm>
        </p:spPr>
        <p:txBody>
          <a:bodyPr/>
          <a:lstStyle/>
          <a:p>
            <a:r>
              <a:rPr lang="en-US" dirty="0" smtClean="0"/>
              <a:t>Click icon to add picture</a:t>
            </a:r>
            <a:endParaRPr lang="en-US" dirty="0"/>
          </a:p>
        </p:txBody>
      </p:sp>
      <p:sp>
        <p:nvSpPr>
          <p:cNvPr id="2" name="Title 1"/>
          <p:cNvSpPr>
            <a:spLocks noGrp="1"/>
          </p:cNvSpPr>
          <p:nvPr>
            <p:ph type="ctrTitle"/>
          </p:nvPr>
        </p:nvSpPr>
        <p:spPr bwMode="gray">
          <a:xfrm>
            <a:off x="623240" y="2372785"/>
            <a:ext cx="10945520" cy="1344257"/>
          </a:xfrm>
        </p:spPr>
        <p:txBody>
          <a:bodyPr anchor="b"/>
          <a:lstStyle>
            <a:lvl1pPr>
              <a:defRPr sz="5333" cap="all" baseline="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bwMode="gray">
          <a:xfrm>
            <a:off x="622495" y="3813054"/>
            <a:ext cx="10946245" cy="1536213"/>
          </a:xfrm>
        </p:spPr>
        <p:txBody>
          <a:bodyPr/>
          <a:lstStyle>
            <a:lvl1pPr marL="0" indent="0" algn="l">
              <a:spcAft>
                <a:spcPts val="0"/>
              </a:spcAft>
              <a:buNone/>
              <a:defRPr sz="2667">
                <a:solidFill>
                  <a:schemeClr val="bg1"/>
                </a:solidFill>
              </a:defRPr>
            </a:lvl1pPr>
            <a:lvl2pPr marL="0" indent="0" algn="l">
              <a:spcAft>
                <a:spcPts val="0"/>
              </a:spcAft>
              <a:buNone/>
              <a:defRPr sz="2667">
                <a:solidFill>
                  <a:schemeClr val="bg1"/>
                </a:solidFill>
              </a:defRPr>
            </a:lvl2pPr>
            <a:lvl3pPr marL="0" indent="0" algn="l">
              <a:spcAft>
                <a:spcPts val="0"/>
              </a:spcAft>
              <a:buNone/>
              <a:defRPr sz="2667">
                <a:solidFill>
                  <a:schemeClr val="bg1"/>
                </a:solidFill>
              </a:defRPr>
            </a:lvl3pPr>
            <a:lvl4pPr marL="0" indent="0" algn="l">
              <a:spcAft>
                <a:spcPts val="0"/>
              </a:spcAft>
              <a:buNone/>
              <a:defRPr sz="2667">
                <a:solidFill>
                  <a:schemeClr val="bg1"/>
                </a:solidFill>
              </a:defRPr>
            </a:lvl4pPr>
            <a:lvl5pPr marL="0" indent="0" algn="l">
              <a:spcAft>
                <a:spcPts val="0"/>
              </a:spcAft>
              <a:buNone/>
              <a:defRPr sz="2667">
                <a:solidFill>
                  <a:schemeClr val="bg1"/>
                </a:solidFill>
              </a:defRPr>
            </a:lvl5pPr>
            <a:lvl6pPr marL="0" indent="0" algn="l">
              <a:spcAft>
                <a:spcPts val="0"/>
              </a:spcAft>
              <a:buNone/>
              <a:defRPr sz="2667">
                <a:solidFill>
                  <a:schemeClr val="bg1"/>
                </a:solidFill>
              </a:defRPr>
            </a:lvl6pPr>
            <a:lvl7pPr marL="0" indent="0" algn="l">
              <a:spcAft>
                <a:spcPts val="0"/>
              </a:spcAft>
              <a:buNone/>
              <a:defRPr sz="2667">
                <a:solidFill>
                  <a:schemeClr val="bg1"/>
                </a:solidFill>
              </a:defRPr>
            </a:lvl7pPr>
            <a:lvl8pPr marL="0" indent="0" algn="l">
              <a:spcAft>
                <a:spcPts val="0"/>
              </a:spcAft>
              <a:buNone/>
              <a:defRPr sz="2667">
                <a:solidFill>
                  <a:schemeClr val="bg1"/>
                </a:solidFill>
              </a:defRPr>
            </a:lvl8pPr>
            <a:lvl9pPr marL="0" indent="0" algn="l">
              <a:spcAft>
                <a:spcPts val="0"/>
              </a:spcAft>
              <a:buNone/>
              <a:defRPr sz="2667">
                <a:solidFill>
                  <a:schemeClr val="bg1"/>
                </a:solidFill>
              </a:defRPr>
            </a:lvl9pPr>
          </a:lstStyle>
          <a:p>
            <a:r>
              <a:rPr lang="en-US" dirty="0" smtClean="0"/>
              <a:t>Click to edit Master subtitle style</a:t>
            </a:r>
          </a:p>
        </p:txBody>
      </p:sp>
      <p:sp>
        <p:nvSpPr>
          <p:cNvPr id="7" name="Rechteck 6"/>
          <p:cNvSpPr/>
          <p:nvPr userDrawn="1"/>
        </p:nvSpPr>
        <p:spPr bwMode="gray">
          <a:xfrm>
            <a:off x="0" y="6597651"/>
            <a:ext cx="12192000" cy="28782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US" sz="2133" dirty="0" smtClean="0">
              <a:solidFill>
                <a:schemeClr val="tx1"/>
              </a:solidFill>
              <a:latin typeface="Arial" pitchFamily="34" charset="0"/>
            </a:endParaRPr>
          </a:p>
        </p:txBody>
      </p:sp>
      <p:sp>
        <p:nvSpPr>
          <p:cNvPr id="8" name="Text Placeholder 10"/>
          <p:cNvSpPr>
            <a:spLocks noGrp="1"/>
          </p:cNvSpPr>
          <p:nvPr>
            <p:ph type="body" sz="quarter" idx="10" hasCustomPrompt="1"/>
          </p:nvPr>
        </p:nvSpPr>
        <p:spPr bwMode="gray">
          <a:xfrm>
            <a:off x="623241" y="6189514"/>
            <a:ext cx="10945520" cy="215900"/>
          </a:xfrm>
        </p:spPr>
        <p:txBody>
          <a:bodyPr/>
          <a:lstStyle>
            <a:lvl1pPr marL="0" indent="0">
              <a:lnSpc>
                <a:spcPct val="100000"/>
              </a:lnSpc>
              <a:spcBef>
                <a:spcPts val="0"/>
              </a:spcBef>
              <a:spcAft>
                <a:spcPts val="0"/>
              </a:spcAft>
              <a:buFontTx/>
              <a:buNone/>
              <a:defRPr sz="1600">
                <a:solidFill>
                  <a:schemeClr val="bg1"/>
                </a:solidFill>
              </a:defRPr>
            </a:lvl1pPr>
            <a:lvl2pPr marL="0" indent="0">
              <a:lnSpc>
                <a:spcPct val="100000"/>
              </a:lnSpc>
              <a:spcBef>
                <a:spcPts val="0"/>
              </a:spcBef>
              <a:spcAft>
                <a:spcPts val="0"/>
              </a:spcAft>
              <a:buFontTx/>
              <a:buNone/>
              <a:defRPr sz="1600">
                <a:solidFill>
                  <a:schemeClr val="bg2"/>
                </a:solidFill>
              </a:defRPr>
            </a:lvl2pPr>
            <a:lvl3pPr marL="0" indent="0">
              <a:lnSpc>
                <a:spcPct val="100000"/>
              </a:lnSpc>
              <a:spcBef>
                <a:spcPts val="0"/>
              </a:spcBef>
              <a:spcAft>
                <a:spcPts val="0"/>
              </a:spcAft>
              <a:buFontTx/>
              <a:buNone/>
              <a:defRPr sz="1600">
                <a:solidFill>
                  <a:schemeClr val="bg2"/>
                </a:solidFill>
              </a:defRPr>
            </a:lvl3pPr>
            <a:lvl4pPr marL="0" indent="0">
              <a:lnSpc>
                <a:spcPct val="100000"/>
              </a:lnSpc>
              <a:spcBef>
                <a:spcPts val="0"/>
              </a:spcBef>
              <a:spcAft>
                <a:spcPts val="0"/>
              </a:spcAft>
              <a:buFontTx/>
              <a:buNone/>
              <a:defRPr sz="1600">
                <a:solidFill>
                  <a:schemeClr val="bg2"/>
                </a:solidFill>
              </a:defRPr>
            </a:lvl4pPr>
            <a:lvl5pPr marL="0" indent="0">
              <a:lnSpc>
                <a:spcPct val="100000"/>
              </a:lnSpc>
              <a:spcBef>
                <a:spcPts val="0"/>
              </a:spcBef>
              <a:spcAft>
                <a:spcPts val="0"/>
              </a:spcAft>
              <a:buFontTx/>
              <a:buNone/>
              <a:defRPr sz="1600">
                <a:solidFill>
                  <a:schemeClr val="bg2"/>
                </a:solidFill>
              </a:defRPr>
            </a:lvl5pPr>
            <a:lvl6pPr marL="0" indent="0">
              <a:lnSpc>
                <a:spcPct val="100000"/>
              </a:lnSpc>
              <a:spcBef>
                <a:spcPts val="0"/>
              </a:spcBef>
              <a:spcAft>
                <a:spcPts val="0"/>
              </a:spcAft>
              <a:buFontTx/>
              <a:buNone/>
              <a:defRPr sz="1600">
                <a:solidFill>
                  <a:schemeClr val="bg2"/>
                </a:solidFill>
              </a:defRPr>
            </a:lvl6pPr>
            <a:lvl7pPr marL="0" indent="0">
              <a:lnSpc>
                <a:spcPct val="100000"/>
              </a:lnSpc>
              <a:spcBef>
                <a:spcPts val="0"/>
              </a:spcBef>
              <a:spcAft>
                <a:spcPts val="0"/>
              </a:spcAft>
              <a:buFontTx/>
              <a:buNone/>
              <a:defRPr sz="1600">
                <a:solidFill>
                  <a:schemeClr val="bg2"/>
                </a:solidFill>
              </a:defRPr>
            </a:lvl7pPr>
            <a:lvl8pPr marL="0" indent="0">
              <a:lnSpc>
                <a:spcPct val="100000"/>
              </a:lnSpc>
              <a:spcBef>
                <a:spcPts val="0"/>
              </a:spcBef>
              <a:spcAft>
                <a:spcPts val="0"/>
              </a:spcAft>
              <a:buFontTx/>
              <a:buNone/>
              <a:defRPr sz="1600">
                <a:solidFill>
                  <a:schemeClr val="bg2"/>
                </a:solidFill>
              </a:defRPr>
            </a:lvl8pPr>
            <a:lvl9pPr marL="0" indent="0">
              <a:lnSpc>
                <a:spcPct val="100000"/>
              </a:lnSpc>
              <a:spcBef>
                <a:spcPts val="0"/>
              </a:spcBef>
              <a:spcAft>
                <a:spcPts val="0"/>
              </a:spcAft>
              <a:buFontTx/>
              <a:buNone/>
              <a:defRPr sz="1600">
                <a:solidFill>
                  <a:schemeClr val="bg2"/>
                </a:solidFill>
              </a:defRPr>
            </a:lvl9pPr>
          </a:lstStyle>
          <a:p>
            <a:pPr lvl="0"/>
            <a:r>
              <a:rPr lang="en-US" dirty="0" smtClean="0"/>
              <a:t>Click to add text</a:t>
            </a:r>
          </a:p>
        </p:txBody>
      </p:sp>
    </p:spTree>
    <p:extLst>
      <p:ext uri="{BB962C8B-B14F-4D97-AF65-F5344CB8AC3E}">
        <p14:creationId xmlns:p14="http://schemas.microsoft.com/office/powerpoint/2010/main" xmlns="" val="892644334"/>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3" name="Content Placeholder 2"/>
          <p:cNvSpPr>
            <a:spLocks noGrp="1"/>
          </p:cNvSpPr>
          <p:nvPr>
            <p:ph idx="1" hasCustomPrompt="1"/>
          </p:nvPr>
        </p:nvSpPr>
        <p:spPr bwMode="gray"/>
        <p:txBody>
          <a:bodyPr/>
          <a:lstStyle>
            <a:lvl1pPr marL="479988" indent="-479988">
              <a:spcBef>
                <a:spcPts val="1600"/>
              </a:spcBef>
              <a:spcAft>
                <a:spcPts val="0"/>
              </a:spcAft>
              <a:buClr>
                <a:schemeClr val="tx2"/>
              </a:buClr>
              <a:buFont typeface="+mj-lt"/>
              <a:buAutoNum type="arabicPeriod"/>
              <a:defRPr sz="2400"/>
            </a:lvl1pPr>
            <a:lvl2pPr marL="478355" indent="0">
              <a:spcAft>
                <a:spcPts val="533"/>
              </a:spcAft>
              <a:buClr>
                <a:schemeClr val="bg2"/>
              </a:buClr>
              <a:buFont typeface="+mj-lt"/>
              <a:buNone/>
              <a:defRPr sz="2400">
                <a:solidFill>
                  <a:schemeClr val="tx1"/>
                </a:solidFill>
              </a:defRPr>
            </a:lvl2pPr>
            <a:lvl3pPr marL="479988" indent="0">
              <a:spcAft>
                <a:spcPts val="1600"/>
              </a:spcAft>
              <a:buFontTx/>
              <a:buNone/>
              <a:defRPr sz="2400">
                <a:solidFill>
                  <a:schemeClr val="bg2"/>
                </a:solidFill>
              </a:defRPr>
            </a:lvl3pPr>
            <a:lvl4pPr marL="479988" indent="0">
              <a:spcAft>
                <a:spcPts val="1600"/>
              </a:spcAft>
              <a:buFontTx/>
              <a:buNone/>
              <a:defRPr sz="2400">
                <a:solidFill>
                  <a:schemeClr val="bg2"/>
                </a:solidFill>
              </a:defRPr>
            </a:lvl4pPr>
            <a:lvl5pPr marL="479988" indent="0">
              <a:spcAft>
                <a:spcPts val="1600"/>
              </a:spcAft>
              <a:buFontTx/>
              <a:buNone/>
              <a:defRPr sz="2400">
                <a:solidFill>
                  <a:schemeClr val="bg2"/>
                </a:solidFill>
              </a:defRPr>
            </a:lvl5pPr>
            <a:lvl6pPr marL="479988" indent="0">
              <a:spcAft>
                <a:spcPts val="1600"/>
              </a:spcAft>
              <a:buFontTx/>
              <a:buNone/>
              <a:defRPr sz="2400">
                <a:solidFill>
                  <a:schemeClr val="bg2"/>
                </a:solidFill>
              </a:defRPr>
            </a:lvl6pPr>
            <a:lvl7pPr marL="479988" indent="0">
              <a:spcAft>
                <a:spcPts val="1600"/>
              </a:spcAft>
              <a:buFontTx/>
              <a:buNone/>
              <a:defRPr sz="2400">
                <a:solidFill>
                  <a:schemeClr val="bg2"/>
                </a:solidFill>
              </a:defRPr>
            </a:lvl7pPr>
            <a:lvl8pPr marL="479988" indent="0">
              <a:spcAft>
                <a:spcPts val="1600"/>
              </a:spcAft>
              <a:buFontTx/>
              <a:buNone/>
              <a:defRPr sz="2400">
                <a:solidFill>
                  <a:schemeClr val="bg2"/>
                </a:solidFill>
              </a:defRPr>
            </a:lvl8pPr>
            <a:lvl9pPr marL="479988" indent="0">
              <a:spcAft>
                <a:spcPts val="1600"/>
              </a:spcAft>
              <a:buFontTx/>
              <a:buNone/>
              <a:defRPr sz="2400">
                <a:solidFill>
                  <a:schemeClr val="bg2"/>
                </a:solidFill>
              </a:defRPr>
            </a:lvl9pPr>
          </a:lstStyle>
          <a:p>
            <a:pPr lvl="0"/>
            <a:r>
              <a:rPr lang="en-US" dirty="0" smtClean="0"/>
              <a:t>Click to add text</a:t>
            </a:r>
          </a:p>
          <a:p>
            <a:pPr lvl="1"/>
            <a:r>
              <a:rPr lang="en-US" dirty="0" smtClean="0"/>
              <a:t>Second level</a:t>
            </a:r>
          </a:p>
        </p:txBody>
      </p:sp>
    </p:spTree>
    <p:extLst>
      <p:ext uri="{BB962C8B-B14F-4D97-AF65-F5344CB8AC3E}">
        <p14:creationId xmlns:p14="http://schemas.microsoft.com/office/powerpoint/2010/main" xmlns="" val="2337120652"/>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vider Slide for presentation">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bwMode="gray">
          <a:xfrm>
            <a:off x="0" y="2372854"/>
            <a:ext cx="12192000" cy="2112293"/>
          </a:xfrm>
          <a:gradFill>
            <a:gsLst>
              <a:gs pos="2000">
                <a:schemeClr val="accent6"/>
              </a:gs>
              <a:gs pos="100000">
                <a:srgbClr val="F9B200"/>
              </a:gs>
            </a:gsLst>
            <a:lin ang="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24000" tIns="0" rIns="324000" bIns="0" numCol="1" spcCol="0" rtlCol="0" fromWordArt="0" anchor="ctr" anchorCtr="0" forceAA="0" compatLnSpc="1">
            <a:prstTxWarp prst="textNoShape">
              <a:avLst/>
            </a:prstTxWarp>
            <a:noAutofit/>
          </a:bodyPr>
          <a:lstStyle>
            <a:lvl1pPr>
              <a:defRPr lang="de-DE" sz="4000" kern="1200" dirty="0">
                <a:solidFill>
                  <a:schemeClr val="bg1"/>
                </a:solidFill>
                <a:latin typeface="Arial" pitchFamily="34" charset="0"/>
                <a:ea typeface="+mn-ea"/>
                <a:cs typeface="+mn-cs"/>
              </a:defRPr>
            </a:lvl1pPr>
          </a:lstStyle>
          <a:p>
            <a:pPr lvl="0"/>
            <a:r>
              <a:rPr lang="en-US" dirty="0" smtClean="0"/>
              <a:t>Click to add text</a:t>
            </a:r>
          </a:p>
        </p:txBody>
      </p:sp>
      <p:grpSp>
        <p:nvGrpSpPr>
          <p:cNvPr id="96" name="Gruppieren 95"/>
          <p:cNvGrpSpPr/>
          <p:nvPr userDrawn="1"/>
        </p:nvGrpSpPr>
        <p:grpSpPr bwMode="gray">
          <a:xfrm>
            <a:off x="431800" y="-420693"/>
            <a:ext cx="11328987" cy="288040"/>
            <a:chOff x="323850" y="-531550"/>
            <a:chExt cx="8496740" cy="432060"/>
          </a:xfrm>
        </p:grpSpPr>
        <p:cxnSp>
          <p:nvCxnSpPr>
            <p:cNvPr id="97" name="Gerade Verbindung 96"/>
            <p:cNvCxnSpPr/>
            <p:nvPr userDrawn="1"/>
          </p:nvCxnSpPr>
          <p:spPr bwMode="gray">
            <a:xfrm rot="5400000">
              <a:off x="10782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Gerade Verbindung 97"/>
            <p:cNvCxnSpPr/>
            <p:nvPr userDrawn="1"/>
          </p:nvCxnSpPr>
          <p:spPr bwMode="gray">
            <a:xfrm rot="5400000">
              <a:off x="1403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Gerade Verbindung 98"/>
            <p:cNvCxnSpPr/>
            <p:nvPr userDrawn="1"/>
          </p:nvCxnSpPr>
          <p:spPr bwMode="gray">
            <a:xfrm rot="5400000">
              <a:off x="15475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Gerade Verbindung 99"/>
            <p:cNvCxnSpPr/>
            <p:nvPr userDrawn="1"/>
          </p:nvCxnSpPr>
          <p:spPr bwMode="gray">
            <a:xfrm rot="5400000">
              <a:off x="28437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Gerade Verbindung 100"/>
            <p:cNvCxnSpPr/>
            <p:nvPr userDrawn="1"/>
          </p:nvCxnSpPr>
          <p:spPr bwMode="gray">
            <a:xfrm rot="5400000">
              <a:off x="29877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Gerade Verbindung 101"/>
            <p:cNvCxnSpPr/>
            <p:nvPr userDrawn="1"/>
          </p:nvCxnSpPr>
          <p:spPr bwMode="gray">
            <a:xfrm rot="5400000">
              <a:off x="42839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Gerade Verbindung 102"/>
            <p:cNvCxnSpPr/>
            <p:nvPr userDrawn="1"/>
          </p:nvCxnSpPr>
          <p:spPr bwMode="gray">
            <a:xfrm rot="5400000">
              <a:off x="44279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Gerade Verbindung 103"/>
            <p:cNvCxnSpPr/>
            <p:nvPr userDrawn="1"/>
          </p:nvCxnSpPr>
          <p:spPr bwMode="gray">
            <a:xfrm rot="5400000">
              <a:off x="57241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Gerade Verbindung 104"/>
            <p:cNvCxnSpPr/>
            <p:nvPr userDrawn="1"/>
          </p:nvCxnSpPr>
          <p:spPr bwMode="gray">
            <a:xfrm rot="5400000">
              <a:off x="58681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Gerade Verbindung 105"/>
            <p:cNvCxnSpPr/>
            <p:nvPr userDrawn="1"/>
          </p:nvCxnSpPr>
          <p:spPr bwMode="gray">
            <a:xfrm rot="5400000">
              <a:off x="71643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Gerade Verbindung 106"/>
            <p:cNvCxnSpPr/>
            <p:nvPr userDrawn="1"/>
          </p:nvCxnSpPr>
          <p:spPr bwMode="gray">
            <a:xfrm rot="5400000">
              <a:off x="73083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Gerade Verbindung 107"/>
            <p:cNvCxnSpPr/>
            <p:nvPr userDrawn="1"/>
          </p:nvCxnSpPr>
          <p:spPr bwMode="gray">
            <a:xfrm rot="5400000">
              <a:off x="8604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9" name="Gruppieren 108"/>
          <p:cNvGrpSpPr/>
          <p:nvPr userDrawn="1"/>
        </p:nvGrpSpPr>
        <p:grpSpPr bwMode="gray">
          <a:xfrm>
            <a:off x="431800" y="6981493"/>
            <a:ext cx="11328987" cy="288040"/>
            <a:chOff x="323850" y="-531550"/>
            <a:chExt cx="8496740" cy="432060"/>
          </a:xfrm>
        </p:grpSpPr>
        <p:cxnSp>
          <p:nvCxnSpPr>
            <p:cNvPr id="110" name="Gerade Verbindung 109"/>
            <p:cNvCxnSpPr/>
            <p:nvPr userDrawn="1"/>
          </p:nvCxnSpPr>
          <p:spPr bwMode="gray">
            <a:xfrm rot="5400000">
              <a:off x="10782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Gerade Verbindung 110"/>
            <p:cNvCxnSpPr/>
            <p:nvPr userDrawn="1"/>
          </p:nvCxnSpPr>
          <p:spPr bwMode="gray">
            <a:xfrm rot="5400000">
              <a:off x="1403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Gerade Verbindung 111"/>
            <p:cNvCxnSpPr/>
            <p:nvPr userDrawn="1"/>
          </p:nvCxnSpPr>
          <p:spPr bwMode="gray">
            <a:xfrm rot="5400000">
              <a:off x="15475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Gerade Verbindung 112"/>
            <p:cNvCxnSpPr/>
            <p:nvPr userDrawn="1"/>
          </p:nvCxnSpPr>
          <p:spPr bwMode="gray">
            <a:xfrm rot="5400000">
              <a:off x="28437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Gerade Verbindung 113"/>
            <p:cNvCxnSpPr/>
            <p:nvPr userDrawn="1"/>
          </p:nvCxnSpPr>
          <p:spPr bwMode="gray">
            <a:xfrm rot="5400000">
              <a:off x="29877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Gerade Verbindung 114"/>
            <p:cNvCxnSpPr/>
            <p:nvPr userDrawn="1"/>
          </p:nvCxnSpPr>
          <p:spPr bwMode="gray">
            <a:xfrm rot="5400000">
              <a:off x="42839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Gerade Verbindung 115"/>
            <p:cNvCxnSpPr/>
            <p:nvPr userDrawn="1"/>
          </p:nvCxnSpPr>
          <p:spPr bwMode="gray">
            <a:xfrm rot="5400000">
              <a:off x="44279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Gerade Verbindung 116"/>
            <p:cNvCxnSpPr/>
            <p:nvPr userDrawn="1"/>
          </p:nvCxnSpPr>
          <p:spPr bwMode="gray">
            <a:xfrm rot="5400000">
              <a:off x="57241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Gerade Verbindung 117"/>
            <p:cNvCxnSpPr/>
            <p:nvPr userDrawn="1"/>
          </p:nvCxnSpPr>
          <p:spPr bwMode="gray">
            <a:xfrm rot="5400000">
              <a:off x="58681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Gerade Verbindung 118"/>
            <p:cNvCxnSpPr/>
            <p:nvPr userDrawn="1"/>
          </p:nvCxnSpPr>
          <p:spPr bwMode="gray">
            <a:xfrm rot="5400000">
              <a:off x="71643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Gerade Verbindung 119"/>
            <p:cNvCxnSpPr/>
            <p:nvPr userDrawn="1"/>
          </p:nvCxnSpPr>
          <p:spPr bwMode="gray">
            <a:xfrm rot="5400000">
              <a:off x="73083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Gerade Verbindung 120"/>
            <p:cNvCxnSpPr/>
            <p:nvPr userDrawn="1"/>
          </p:nvCxnSpPr>
          <p:spPr bwMode="gray">
            <a:xfrm rot="5400000">
              <a:off x="8604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2" name="Gruppieren 121"/>
          <p:cNvGrpSpPr/>
          <p:nvPr userDrawn="1"/>
        </p:nvGrpSpPr>
        <p:grpSpPr bwMode="gray">
          <a:xfrm>
            <a:off x="12336867" y="1028667"/>
            <a:ext cx="288040" cy="5568773"/>
            <a:chOff x="9252650" y="771500"/>
            <a:chExt cx="216030" cy="4176580"/>
          </a:xfrm>
        </p:grpSpPr>
        <p:cxnSp>
          <p:nvCxnSpPr>
            <p:cNvPr id="123" name="Gerade Verbindung 122"/>
            <p:cNvCxnSpPr/>
            <p:nvPr userDrawn="1"/>
          </p:nvCxnSpPr>
          <p:spPr bwMode="gray">
            <a:xfrm>
              <a:off x="9252650" y="9875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Gerade Verbindung 123"/>
            <p:cNvCxnSpPr/>
            <p:nvPr userDrawn="1"/>
          </p:nvCxnSpPr>
          <p:spPr bwMode="gray">
            <a:xfrm>
              <a:off x="9252650" y="77150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Gerade Verbindung 124"/>
            <p:cNvCxnSpPr/>
            <p:nvPr userDrawn="1"/>
          </p:nvCxnSpPr>
          <p:spPr bwMode="gray">
            <a:xfrm>
              <a:off x="9252650" y="494808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Gerade Verbindung 125"/>
            <p:cNvCxnSpPr/>
            <p:nvPr userDrawn="1"/>
          </p:nvCxnSpPr>
          <p:spPr bwMode="gray">
            <a:xfrm>
              <a:off x="9252650" y="48040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Gerade Verbindung 126"/>
            <p:cNvCxnSpPr/>
            <p:nvPr userDrawn="1"/>
          </p:nvCxnSpPr>
          <p:spPr bwMode="gray">
            <a:xfrm>
              <a:off x="9252650" y="415597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Gerade Verbindung 127"/>
            <p:cNvCxnSpPr/>
            <p:nvPr userDrawn="1"/>
          </p:nvCxnSpPr>
          <p:spPr bwMode="gray">
            <a:xfrm>
              <a:off x="9252650" y="40119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Gerade Verbindung 128"/>
            <p:cNvCxnSpPr/>
            <p:nvPr userDrawn="1"/>
          </p:nvCxnSpPr>
          <p:spPr bwMode="gray">
            <a:xfrm>
              <a:off x="9252650" y="33638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Gerade Verbindung 129"/>
            <p:cNvCxnSpPr/>
            <p:nvPr userDrawn="1"/>
          </p:nvCxnSpPr>
          <p:spPr bwMode="gray">
            <a:xfrm>
              <a:off x="9252650" y="32198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Gerade Verbindung 130"/>
            <p:cNvCxnSpPr/>
            <p:nvPr userDrawn="1"/>
          </p:nvCxnSpPr>
          <p:spPr bwMode="gray">
            <a:xfrm>
              <a:off x="9252650" y="25717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Gerade Verbindung 131"/>
            <p:cNvCxnSpPr/>
            <p:nvPr userDrawn="1"/>
          </p:nvCxnSpPr>
          <p:spPr bwMode="gray">
            <a:xfrm>
              <a:off x="9252650" y="24277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Gerade Verbindung 132"/>
            <p:cNvCxnSpPr/>
            <p:nvPr userDrawn="1"/>
          </p:nvCxnSpPr>
          <p:spPr bwMode="gray">
            <a:xfrm>
              <a:off x="9252650" y="17796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Gerade Verbindung 133"/>
            <p:cNvCxnSpPr/>
            <p:nvPr userDrawn="1"/>
          </p:nvCxnSpPr>
          <p:spPr bwMode="gray">
            <a:xfrm>
              <a:off x="9252650" y="163562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Gerade Verbindung 134"/>
            <p:cNvCxnSpPr/>
            <p:nvPr userDrawn="1"/>
          </p:nvCxnSpPr>
          <p:spPr bwMode="gray">
            <a:xfrm>
              <a:off x="9252650" y="47320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Rechteck 2"/>
          <p:cNvSpPr/>
          <p:nvPr userDrawn="1"/>
        </p:nvSpPr>
        <p:spPr bwMode="gray">
          <a:xfrm>
            <a:off x="0" y="0"/>
            <a:ext cx="12192000" cy="2241925"/>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de-DE" sz="2133" dirty="0" smtClean="0">
              <a:solidFill>
                <a:schemeClr val="tx1"/>
              </a:solidFill>
              <a:latin typeface="Arial" pitchFamily="34" charset="0"/>
            </a:endParaRPr>
          </a:p>
        </p:txBody>
      </p:sp>
    </p:spTree>
    <p:extLst>
      <p:ext uri="{BB962C8B-B14F-4D97-AF65-F5344CB8AC3E}">
        <p14:creationId xmlns:p14="http://schemas.microsoft.com/office/powerpoint/2010/main" xmlns="" val="1536870459"/>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ivider Slide for printing documents">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bwMode="gray">
          <a:xfrm>
            <a:off x="0" y="2660894"/>
            <a:ext cx="12192000" cy="1536213"/>
          </a:xfr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24000" tIns="0" rIns="324000" bIns="0" numCol="1" spcCol="0" rtlCol="0" fromWordArt="0" anchor="ctr" anchorCtr="0" forceAA="0" compatLnSpc="1">
            <a:prstTxWarp prst="textNoShape">
              <a:avLst/>
            </a:prstTxWarp>
            <a:noAutofit/>
          </a:bodyPr>
          <a:lstStyle>
            <a:lvl1pPr>
              <a:defRPr lang="de-DE" sz="4000" kern="1200" dirty="0">
                <a:solidFill>
                  <a:schemeClr val="tx1"/>
                </a:solidFill>
                <a:latin typeface="Arial" pitchFamily="34" charset="0"/>
                <a:ea typeface="+mn-ea"/>
                <a:cs typeface="+mn-cs"/>
              </a:defRPr>
            </a:lvl1pPr>
          </a:lstStyle>
          <a:p>
            <a:pPr lvl="0"/>
            <a:r>
              <a:rPr lang="en-US" dirty="0" smtClean="0"/>
              <a:t>Click to add text</a:t>
            </a:r>
          </a:p>
        </p:txBody>
      </p:sp>
      <p:sp>
        <p:nvSpPr>
          <p:cNvPr id="59" name="Rechteck 58"/>
          <p:cNvSpPr/>
          <p:nvPr userDrawn="1"/>
        </p:nvSpPr>
        <p:spPr bwMode="gray">
          <a:xfrm>
            <a:off x="0" y="2636912"/>
            <a:ext cx="12192000" cy="72008"/>
          </a:xfrm>
          <a:prstGeom prst="rect">
            <a:avLst/>
          </a:prstGeom>
          <a:gradFill>
            <a:gsLst>
              <a:gs pos="2000">
                <a:schemeClr val="accent6"/>
              </a:gs>
              <a:gs pos="100000">
                <a:srgbClr val="F9B200"/>
              </a:gs>
            </a:gsLst>
            <a:lin ang="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de-DE" sz="2133" dirty="0" err="1" smtClean="0">
              <a:solidFill>
                <a:schemeClr val="tx1"/>
              </a:solidFill>
              <a:latin typeface="Arial" pitchFamily="34" charset="0"/>
            </a:endParaRPr>
          </a:p>
        </p:txBody>
      </p:sp>
      <p:sp>
        <p:nvSpPr>
          <p:cNvPr id="60" name="Rechteck 59"/>
          <p:cNvSpPr/>
          <p:nvPr userDrawn="1"/>
        </p:nvSpPr>
        <p:spPr bwMode="gray">
          <a:xfrm>
            <a:off x="0" y="4149080"/>
            <a:ext cx="12192000" cy="72008"/>
          </a:xfrm>
          <a:prstGeom prst="rect">
            <a:avLst/>
          </a:prstGeom>
          <a:gradFill>
            <a:gsLst>
              <a:gs pos="2000">
                <a:schemeClr val="accent6"/>
              </a:gs>
              <a:gs pos="100000">
                <a:srgbClr val="F9B200"/>
              </a:gs>
            </a:gsLst>
            <a:lin ang="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de-DE" sz="2133" dirty="0" err="1" smtClean="0">
              <a:solidFill>
                <a:schemeClr val="tx1"/>
              </a:solidFill>
              <a:latin typeface="Arial" pitchFamily="34" charset="0"/>
            </a:endParaRPr>
          </a:p>
        </p:txBody>
      </p:sp>
      <p:sp>
        <p:nvSpPr>
          <p:cNvPr id="3" name="Rechteck 2"/>
          <p:cNvSpPr/>
          <p:nvPr userDrawn="1"/>
        </p:nvSpPr>
        <p:spPr bwMode="gray">
          <a:xfrm>
            <a:off x="0" y="0"/>
            <a:ext cx="12192000" cy="2372784"/>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de-DE" sz="2133" dirty="0" smtClean="0">
              <a:solidFill>
                <a:schemeClr val="tx1"/>
              </a:solidFill>
              <a:latin typeface="Arial" pitchFamily="34" charset="0"/>
            </a:endParaRPr>
          </a:p>
        </p:txBody>
      </p:sp>
    </p:spTree>
    <p:extLst>
      <p:ext uri="{BB962C8B-B14F-4D97-AF65-F5344CB8AC3E}">
        <p14:creationId xmlns:p14="http://schemas.microsoft.com/office/powerpoint/2010/main" xmlns="" val="1340131669"/>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Tree>
    <p:extLst>
      <p:ext uri="{BB962C8B-B14F-4D97-AF65-F5344CB8AC3E}">
        <p14:creationId xmlns:p14="http://schemas.microsoft.com/office/powerpoint/2010/main" xmlns="" val="1350057583"/>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3" name="Content Placeholder 2"/>
          <p:cNvSpPr>
            <a:spLocks noGrp="1"/>
          </p:cNvSpPr>
          <p:nvPr>
            <p:ph idx="1" hasCustomPrompt="1"/>
          </p:nvPr>
        </p:nvSpPr>
        <p:spPr bwMode="gray"/>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
        <p:nvSpPr>
          <p:cNvPr id="5" name="Textplatzhalter 6"/>
          <p:cNvSpPr>
            <a:spLocks noGrp="1"/>
          </p:cNvSpPr>
          <p:nvPr>
            <p:ph type="body" sz="quarter" idx="12" hasCustomPrompt="1"/>
          </p:nvPr>
        </p:nvSpPr>
        <p:spPr bwMode="gray">
          <a:xfrm>
            <a:off x="431800" y="6405413"/>
            <a:ext cx="11328400" cy="192616"/>
          </a:xfrm>
        </p:spPr>
        <p:txBody>
          <a:bodyPr tIns="0" bIns="36000" anchor="b" anchorCtr="0"/>
          <a:lstStyle>
            <a:lvl1pPr marL="0" indent="0">
              <a:spcBef>
                <a:spcPts val="0"/>
              </a:spcBef>
              <a:spcAft>
                <a:spcPts val="0"/>
              </a:spcAft>
              <a:buFont typeface="Arial" pitchFamily="34" charset="0"/>
              <a:buNone/>
              <a:defRPr sz="1067" baseline="0">
                <a:solidFill>
                  <a:schemeClr val="bg2"/>
                </a:solidFill>
              </a:defRPr>
            </a:lvl1pPr>
            <a:lvl2pPr marL="0" indent="0">
              <a:spcBef>
                <a:spcPts val="0"/>
              </a:spcBef>
              <a:spcAft>
                <a:spcPts val="0"/>
              </a:spcAft>
              <a:buFont typeface="Arial" pitchFamily="34" charset="0"/>
              <a:buNone/>
              <a:defRPr sz="1067">
                <a:solidFill>
                  <a:schemeClr val="bg2"/>
                </a:solidFill>
              </a:defRPr>
            </a:lvl2pPr>
            <a:lvl3pPr marL="0" indent="0">
              <a:spcBef>
                <a:spcPts val="0"/>
              </a:spcBef>
              <a:spcAft>
                <a:spcPts val="0"/>
              </a:spcAft>
              <a:buFont typeface="Arial" pitchFamily="34" charset="0"/>
              <a:buNone/>
              <a:defRPr sz="1067">
                <a:solidFill>
                  <a:schemeClr val="bg2"/>
                </a:solidFill>
              </a:defRPr>
            </a:lvl3pPr>
            <a:lvl4pPr marL="0" indent="0">
              <a:spcBef>
                <a:spcPts val="0"/>
              </a:spcBef>
              <a:spcAft>
                <a:spcPts val="0"/>
              </a:spcAft>
              <a:buNone/>
              <a:defRPr sz="1067">
                <a:solidFill>
                  <a:schemeClr val="bg2"/>
                </a:solidFill>
              </a:defRPr>
            </a:lvl4pPr>
            <a:lvl5pPr marL="0" indent="0">
              <a:spcBef>
                <a:spcPts val="400"/>
              </a:spcBef>
              <a:spcAft>
                <a:spcPts val="0"/>
              </a:spcAft>
              <a:buNone/>
              <a:defRPr sz="1200" b="0">
                <a:solidFill>
                  <a:schemeClr val="bg2"/>
                </a:solidFill>
              </a:defRPr>
            </a:lvl5pPr>
            <a:lvl6pPr marL="0" indent="0">
              <a:spcBef>
                <a:spcPts val="0"/>
              </a:spcBef>
              <a:buFont typeface="Arial" pitchFamily="34" charset="0"/>
              <a:buNone/>
              <a:defRPr sz="1067">
                <a:solidFill>
                  <a:schemeClr val="bg2"/>
                </a:solidFill>
              </a:defRPr>
            </a:lvl6pPr>
            <a:lvl7pPr marL="0" indent="0">
              <a:spcBef>
                <a:spcPts val="0"/>
              </a:spcBef>
              <a:buFont typeface="Arial" pitchFamily="34" charset="0"/>
              <a:buNone/>
              <a:defRPr sz="1067">
                <a:solidFill>
                  <a:schemeClr val="bg2"/>
                </a:solidFill>
              </a:defRPr>
            </a:lvl7pPr>
            <a:lvl8pPr marL="0" indent="0">
              <a:spcBef>
                <a:spcPts val="0"/>
              </a:spcBef>
              <a:buFont typeface="Arial" pitchFamily="34" charset="0"/>
              <a:buNone/>
              <a:defRPr sz="1067">
                <a:solidFill>
                  <a:schemeClr val="bg2"/>
                </a:solidFill>
              </a:defRPr>
            </a:lvl8pPr>
            <a:lvl9pPr marL="0" indent="0">
              <a:spcBef>
                <a:spcPts val="0"/>
              </a:spcBef>
              <a:buFont typeface="Arial" pitchFamily="34" charset="0"/>
              <a:buNone/>
              <a:defRPr sz="1067">
                <a:solidFill>
                  <a:schemeClr val="bg2"/>
                </a:solidFill>
              </a:defRPr>
            </a:lvl9pPr>
          </a:lstStyle>
          <a:p>
            <a:pPr lvl="0"/>
            <a:r>
              <a:rPr lang="en-US" noProof="0" dirty="0" smtClean="0"/>
              <a:t>[Source information]</a:t>
            </a:r>
          </a:p>
        </p:txBody>
      </p:sp>
    </p:spTree>
    <p:extLst>
      <p:ext uri="{BB962C8B-B14F-4D97-AF65-F5344CB8AC3E}">
        <p14:creationId xmlns:p14="http://schemas.microsoft.com/office/powerpoint/2010/main" xmlns="" val="2076735904"/>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6" name="Textplatzhalter 6"/>
          <p:cNvSpPr>
            <a:spLocks noGrp="1"/>
          </p:cNvSpPr>
          <p:nvPr>
            <p:ph type="body" sz="quarter" idx="12" hasCustomPrompt="1"/>
          </p:nvPr>
        </p:nvSpPr>
        <p:spPr bwMode="gray">
          <a:xfrm>
            <a:off x="431800" y="6405413"/>
            <a:ext cx="11328400" cy="192616"/>
          </a:xfrm>
        </p:spPr>
        <p:txBody>
          <a:bodyPr tIns="0" bIns="36000" anchor="b" anchorCtr="0"/>
          <a:lstStyle>
            <a:lvl1pPr marL="0" indent="0">
              <a:spcBef>
                <a:spcPts val="0"/>
              </a:spcBef>
              <a:spcAft>
                <a:spcPts val="0"/>
              </a:spcAft>
              <a:buFont typeface="Arial" pitchFamily="34" charset="0"/>
              <a:buNone/>
              <a:defRPr sz="1067" baseline="0">
                <a:solidFill>
                  <a:schemeClr val="bg2"/>
                </a:solidFill>
              </a:defRPr>
            </a:lvl1pPr>
            <a:lvl2pPr marL="0" indent="0">
              <a:spcBef>
                <a:spcPts val="0"/>
              </a:spcBef>
              <a:spcAft>
                <a:spcPts val="0"/>
              </a:spcAft>
              <a:buFont typeface="Arial" pitchFamily="34" charset="0"/>
              <a:buNone/>
              <a:defRPr sz="1067">
                <a:solidFill>
                  <a:schemeClr val="bg2"/>
                </a:solidFill>
              </a:defRPr>
            </a:lvl2pPr>
            <a:lvl3pPr marL="0" indent="0">
              <a:spcBef>
                <a:spcPts val="0"/>
              </a:spcBef>
              <a:spcAft>
                <a:spcPts val="0"/>
              </a:spcAft>
              <a:buFont typeface="Arial" pitchFamily="34" charset="0"/>
              <a:buNone/>
              <a:defRPr sz="1067">
                <a:solidFill>
                  <a:schemeClr val="bg2"/>
                </a:solidFill>
              </a:defRPr>
            </a:lvl3pPr>
            <a:lvl4pPr marL="0" indent="0">
              <a:spcBef>
                <a:spcPts val="0"/>
              </a:spcBef>
              <a:spcAft>
                <a:spcPts val="0"/>
              </a:spcAft>
              <a:buNone/>
              <a:defRPr sz="1067">
                <a:solidFill>
                  <a:schemeClr val="bg2"/>
                </a:solidFill>
              </a:defRPr>
            </a:lvl4pPr>
            <a:lvl5pPr marL="0" indent="0">
              <a:spcBef>
                <a:spcPts val="400"/>
              </a:spcBef>
              <a:spcAft>
                <a:spcPts val="0"/>
              </a:spcAft>
              <a:buNone/>
              <a:defRPr sz="1200" b="0">
                <a:solidFill>
                  <a:schemeClr val="bg2"/>
                </a:solidFill>
              </a:defRPr>
            </a:lvl5pPr>
            <a:lvl6pPr marL="0" indent="0">
              <a:spcBef>
                <a:spcPts val="0"/>
              </a:spcBef>
              <a:buFont typeface="Arial" pitchFamily="34" charset="0"/>
              <a:buNone/>
              <a:defRPr sz="1067">
                <a:solidFill>
                  <a:schemeClr val="bg2"/>
                </a:solidFill>
              </a:defRPr>
            </a:lvl6pPr>
            <a:lvl7pPr marL="0" indent="0">
              <a:spcBef>
                <a:spcPts val="0"/>
              </a:spcBef>
              <a:buFont typeface="Arial" pitchFamily="34" charset="0"/>
              <a:buNone/>
              <a:defRPr sz="1067">
                <a:solidFill>
                  <a:schemeClr val="bg2"/>
                </a:solidFill>
              </a:defRPr>
            </a:lvl7pPr>
            <a:lvl8pPr marL="0" indent="0">
              <a:spcBef>
                <a:spcPts val="0"/>
              </a:spcBef>
              <a:buFont typeface="Arial" pitchFamily="34" charset="0"/>
              <a:buNone/>
              <a:defRPr sz="1067">
                <a:solidFill>
                  <a:schemeClr val="bg2"/>
                </a:solidFill>
              </a:defRPr>
            </a:lvl8pPr>
            <a:lvl9pPr marL="0" indent="0">
              <a:spcBef>
                <a:spcPts val="0"/>
              </a:spcBef>
              <a:buFont typeface="Arial" pitchFamily="34" charset="0"/>
              <a:buNone/>
              <a:defRPr sz="1067">
                <a:solidFill>
                  <a:schemeClr val="bg2"/>
                </a:solidFill>
              </a:defRPr>
            </a:lvl9pPr>
          </a:lstStyle>
          <a:p>
            <a:pPr lvl="0"/>
            <a:r>
              <a:rPr lang="en-US" noProof="0" dirty="0" smtClean="0"/>
              <a:t>[Source information]</a:t>
            </a:r>
          </a:p>
        </p:txBody>
      </p:sp>
      <p:sp>
        <p:nvSpPr>
          <p:cNvPr id="8" name="Content Placeholder 2"/>
          <p:cNvSpPr>
            <a:spLocks noGrp="1"/>
          </p:cNvSpPr>
          <p:nvPr>
            <p:ph idx="1" hasCustomPrompt="1"/>
          </p:nvPr>
        </p:nvSpPr>
        <p:spPr bwMode="gray">
          <a:xfrm>
            <a:off x="431801" y="1220694"/>
            <a:ext cx="5568951"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
        <p:nvSpPr>
          <p:cNvPr id="11" name="Content Placeholder 2"/>
          <p:cNvSpPr>
            <a:spLocks noGrp="1"/>
          </p:cNvSpPr>
          <p:nvPr>
            <p:ph idx="13" hasCustomPrompt="1"/>
          </p:nvPr>
        </p:nvSpPr>
        <p:spPr bwMode="gray">
          <a:xfrm>
            <a:off x="6192014" y="1220694"/>
            <a:ext cx="5568951"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Tree>
    <p:extLst>
      <p:ext uri="{BB962C8B-B14F-4D97-AF65-F5344CB8AC3E}">
        <p14:creationId xmlns:p14="http://schemas.microsoft.com/office/powerpoint/2010/main" xmlns="" val="356873920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3" name="Content Placeholder 2"/>
          <p:cNvSpPr>
            <a:spLocks noGrp="1"/>
          </p:cNvSpPr>
          <p:nvPr>
            <p:ph idx="1" hasCustomPrompt="1"/>
          </p:nvPr>
        </p:nvSpPr>
        <p:spPr bwMode="gray"/>
        <p:txBody>
          <a:bodyPr/>
          <a:lstStyle>
            <a:lvl1pPr marL="479988" indent="-479988">
              <a:spcBef>
                <a:spcPts val="1600"/>
              </a:spcBef>
              <a:spcAft>
                <a:spcPts val="0"/>
              </a:spcAft>
              <a:buClr>
                <a:schemeClr val="tx2"/>
              </a:buClr>
              <a:buFont typeface="+mj-lt"/>
              <a:buAutoNum type="arabicPeriod"/>
              <a:defRPr sz="2400"/>
            </a:lvl1pPr>
            <a:lvl2pPr marL="478355" indent="0">
              <a:spcAft>
                <a:spcPts val="533"/>
              </a:spcAft>
              <a:buClr>
                <a:schemeClr val="bg2"/>
              </a:buClr>
              <a:buFont typeface="+mj-lt"/>
              <a:buNone/>
              <a:defRPr sz="2400">
                <a:solidFill>
                  <a:schemeClr val="tx1"/>
                </a:solidFill>
              </a:defRPr>
            </a:lvl2pPr>
            <a:lvl3pPr marL="479988" indent="0">
              <a:spcAft>
                <a:spcPts val="1600"/>
              </a:spcAft>
              <a:buFontTx/>
              <a:buNone/>
              <a:defRPr sz="2400">
                <a:solidFill>
                  <a:schemeClr val="bg2"/>
                </a:solidFill>
              </a:defRPr>
            </a:lvl3pPr>
            <a:lvl4pPr marL="479988" indent="0">
              <a:spcAft>
                <a:spcPts val="1600"/>
              </a:spcAft>
              <a:buFontTx/>
              <a:buNone/>
              <a:defRPr sz="2400">
                <a:solidFill>
                  <a:schemeClr val="bg2"/>
                </a:solidFill>
              </a:defRPr>
            </a:lvl4pPr>
            <a:lvl5pPr marL="479988" indent="0">
              <a:spcAft>
                <a:spcPts val="1600"/>
              </a:spcAft>
              <a:buFontTx/>
              <a:buNone/>
              <a:defRPr sz="2400">
                <a:solidFill>
                  <a:schemeClr val="bg2"/>
                </a:solidFill>
              </a:defRPr>
            </a:lvl5pPr>
            <a:lvl6pPr marL="479988" indent="0">
              <a:spcAft>
                <a:spcPts val="1600"/>
              </a:spcAft>
              <a:buFontTx/>
              <a:buNone/>
              <a:defRPr sz="2400">
                <a:solidFill>
                  <a:schemeClr val="bg2"/>
                </a:solidFill>
              </a:defRPr>
            </a:lvl6pPr>
            <a:lvl7pPr marL="479988" indent="0">
              <a:spcAft>
                <a:spcPts val="1600"/>
              </a:spcAft>
              <a:buFontTx/>
              <a:buNone/>
              <a:defRPr sz="2400">
                <a:solidFill>
                  <a:schemeClr val="bg2"/>
                </a:solidFill>
              </a:defRPr>
            </a:lvl7pPr>
            <a:lvl8pPr marL="479988" indent="0">
              <a:spcAft>
                <a:spcPts val="1600"/>
              </a:spcAft>
              <a:buFontTx/>
              <a:buNone/>
              <a:defRPr sz="2400">
                <a:solidFill>
                  <a:schemeClr val="bg2"/>
                </a:solidFill>
              </a:defRPr>
            </a:lvl8pPr>
            <a:lvl9pPr marL="479988" indent="0">
              <a:spcAft>
                <a:spcPts val="1600"/>
              </a:spcAft>
              <a:buFontTx/>
              <a:buNone/>
              <a:defRPr sz="2400">
                <a:solidFill>
                  <a:schemeClr val="bg2"/>
                </a:solidFill>
              </a:defRPr>
            </a:lvl9pPr>
          </a:lstStyle>
          <a:p>
            <a:pPr lvl="0"/>
            <a:r>
              <a:rPr lang="en-US" dirty="0" smtClean="0"/>
              <a:t>Click to add text</a:t>
            </a:r>
          </a:p>
          <a:p>
            <a:pPr lvl="1"/>
            <a:r>
              <a:rPr lang="en-US" dirty="0" smtClean="0"/>
              <a:t>Second level</a:t>
            </a:r>
          </a:p>
        </p:txBody>
      </p:sp>
    </p:spTree>
    <p:extLst>
      <p:ext uri="{BB962C8B-B14F-4D97-AF65-F5344CB8AC3E}">
        <p14:creationId xmlns:p14="http://schemas.microsoft.com/office/powerpoint/2010/main" xmlns="" val="4224995936"/>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hree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10" name="Textplatzhalter 6"/>
          <p:cNvSpPr>
            <a:spLocks noGrp="1"/>
          </p:cNvSpPr>
          <p:nvPr>
            <p:ph type="body" sz="quarter" idx="12" hasCustomPrompt="1"/>
          </p:nvPr>
        </p:nvSpPr>
        <p:spPr bwMode="gray">
          <a:xfrm>
            <a:off x="431800" y="6405413"/>
            <a:ext cx="11328400" cy="192616"/>
          </a:xfrm>
        </p:spPr>
        <p:txBody>
          <a:bodyPr tIns="0" bIns="36000" anchor="b" anchorCtr="0"/>
          <a:lstStyle>
            <a:lvl1pPr marL="0" indent="0">
              <a:spcBef>
                <a:spcPts val="0"/>
              </a:spcBef>
              <a:spcAft>
                <a:spcPts val="0"/>
              </a:spcAft>
              <a:buFont typeface="Arial" pitchFamily="34" charset="0"/>
              <a:buNone/>
              <a:defRPr sz="1067" baseline="0">
                <a:solidFill>
                  <a:schemeClr val="bg2"/>
                </a:solidFill>
              </a:defRPr>
            </a:lvl1pPr>
            <a:lvl2pPr marL="0" indent="0">
              <a:spcBef>
                <a:spcPts val="0"/>
              </a:spcBef>
              <a:spcAft>
                <a:spcPts val="0"/>
              </a:spcAft>
              <a:buFont typeface="Arial" pitchFamily="34" charset="0"/>
              <a:buNone/>
              <a:defRPr sz="1067">
                <a:solidFill>
                  <a:schemeClr val="bg2"/>
                </a:solidFill>
              </a:defRPr>
            </a:lvl2pPr>
            <a:lvl3pPr marL="0" indent="0">
              <a:spcBef>
                <a:spcPts val="0"/>
              </a:spcBef>
              <a:spcAft>
                <a:spcPts val="0"/>
              </a:spcAft>
              <a:buFont typeface="Arial" pitchFamily="34" charset="0"/>
              <a:buNone/>
              <a:defRPr sz="1067">
                <a:solidFill>
                  <a:schemeClr val="bg2"/>
                </a:solidFill>
              </a:defRPr>
            </a:lvl3pPr>
            <a:lvl4pPr marL="0" indent="0">
              <a:spcBef>
                <a:spcPts val="0"/>
              </a:spcBef>
              <a:spcAft>
                <a:spcPts val="0"/>
              </a:spcAft>
              <a:buNone/>
              <a:defRPr sz="1067">
                <a:solidFill>
                  <a:schemeClr val="bg2"/>
                </a:solidFill>
              </a:defRPr>
            </a:lvl4pPr>
            <a:lvl5pPr marL="0" indent="0">
              <a:spcBef>
                <a:spcPts val="400"/>
              </a:spcBef>
              <a:spcAft>
                <a:spcPts val="0"/>
              </a:spcAft>
              <a:buNone/>
              <a:defRPr sz="1200" b="0">
                <a:solidFill>
                  <a:schemeClr val="bg2"/>
                </a:solidFill>
              </a:defRPr>
            </a:lvl5pPr>
            <a:lvl6pPr marL="0" indent="0">
              <a:spcBef>
                <a:spcPts val="0"/>
              </a:spcBef>
              <a:buFont typeface="Arial" pitchFamily="34" charset="0"/>
              <a:buNone/>
              <a:defRPr sz="1067">
                <a:solidFill>
                  <a:schemeClr val="bg2"/>
                </a:solidFill>
              </a:defRPr>
            </a:lvl6pPr>
            <a:lvl7pPr marL="0" indent="0">
              <a:spcBef>
                <a:spcPts val="0"/>
              </a:spcBef>
              <a:buFont typeface="Arial" pitchFamily="34" charset="0"/>
              <a:buNone/>
              <a:defRPr sz="1067">
                <a:solidFill>
                  <a:schemeClr val="bg2"/>
                </a:solidFill>
              </a:defRPr>
            </a:lvl7pPr>
            <a:lvl8pPr marL="0" indent="0">
              <a:spcBef>
                <a:spcPts val="0"/>
              </a:spcBef>
              <a:buFont typeface="Arial" pitchFamily="34" charset="0"/>
              <a:buNone/>
              <a:defRPr sz="1067">
                <a:solidFill>
                  <a:schemeClr val="bg2"/>
                </a:solidFill>
              </a:defRPr>
            </a:lvl8pPr>
            <a:lvl9pPr marL="0" indent="0">
              <a:spcBef>
                <a:spcPts val="0"/>
              </a:spcBef>
              <a:buFont typeface="Arial" pitchFamily="34" charset="0"/>
              <a:buNone/>
              <a:defRPr sz="1067">
                <a:solidFill>
                  <a:schemeClr val="bg2"/>
                </a:solidFill>
              </a:defRPr>
            </a:lvl9pPr>
          </a:lstStyle>
          <a:p>
            <a:pPr lvl="0"/>
            <a:r>
              <a:rPr lang="en-US" noProof="0" dirty="0" smtClean="0"/>
              <a:t>[Source information]</a:t>
            </a:r>
          </a:p>
        </p:txBody>
      </p:sp>
      <p:sp>
        <p:nvSpPr>
          <p:cNvPr id="12" name="Content Placeholder 2"/>
          <p:cNvSpPr>
            <a:spLocks noGrp="1"/>
          </p:cNvSpPr>
          <p:nvPr>
            <p:ph idx="1" hasCustomPrompt="1"/>
          </p:nvPr>
        </p:nvSpPr>
        <p:spPr bwMode="gray">
          <a:xfrm>
            <a:off x="431801" y="1220694"/>
            <a:ext cx="3647017"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
        <p:nvSpPr>
          <p:cNvPr id="13" name="Content Placeholder 2"/>
          <p:cNvSpPr>
            <a:spLocks noGrp="1"/>
          </p:cNvSpPr>
          <p:nvPr>
            <p:ph idx="13" hasCustomPrompt="1"/>
          </p:nvPr>
        </p:nvSpPr>
        <p:spPr bwMode="gray">
          <a:xfrm>
            <a:off x="4271748" y="1220694"/>
            <a:ext cx="3647017"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
        <p:nvSpPr>
          <p:cNvPr id="14" name="Content Placeholder 2"/>
          <p:cNvSpPr>
            <a:spLocks noGrp="1"/>
          </p:cNvSpPr>
          <p:nvPr>
            <p:ph idx="14" hasCustomPrompt="1"/>
          </p:nvPr>
        </p:nvSpPr>
        <p:spPr bwMode="gray">
          <a:xfrm>
            <a:off x="8112281" y="1220694"/>
            <a:ext cx="3647017"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Tree>
    <p:extLst>
      <p:ext uri="{BB962C8B-B14F-4D97-AF65-F5344CB8AC3E}">
        <p14:creationId xmlns:p14="http://schemas.microsoft.com/office/powerpoint/2010/main" xmlns="" val="53523526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ure White">
    <p:spTree>
      <p:nvGrpSpPr>
        <p:cNvPr id="1" name=""/>
        <p:cNvGrpSpPr/>
        <p:nvPr/>
      </p:nvGrpSpPr>
      <p:grpSpPr>
        <a:xfrm>
          <a:off x="0" y="0"/>
          <a:ext cx="0" cy="0"/>
          <a:chOff x="0" y="0"/>
          <a:chExt cx="0" cy="0"/>
        </a:xfrm>
      </p:grpSpPr>
      <p:sp>
        <p:nvSpPr>
          <p:cNvPr id="62" name="Rechteck 61"/>
          <p:cNvSpPr/>
          <p:nvPr userDrawn="1"/>
        </p:nvSpPr>
        <p:spPr bwMode="gray">
          <a:xfrm>
            <a:off x="0" y="0"/>
            <a:ext cx="12192000" cy="6858000"/>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GB" sz="2133" dirty="0" smtClean="0">
              <a:solidFill>
                <a:schemeClr val="tx1"/>
              </a:solidFill>
              <a:latin typeface="Arial" pitchFamily="34" charset="0"/>
            </a:endParaRPr>
          </a:p>
        </p:txBody>
      </p:sp>
      <p:sp>
        <p:nvSpPr>
          <p:cNvPr id="2" name="Titel 1"/>
          <p:cNvSpPr>
            <a:spLocks noGrp="1"/>
          </p:cNvSpPr>
          <p:nvPr>
            <p:ph type="title" hasCustomPrompt="1"/>
          </p:nvPr>
        </p:nvSpPr>
        <p:spPr bwMode="gray">
          <a:xfrm>
            <a:off x="431801" y="1314034"/>
            <a:ext cx="11328399" cy="2592919"/>
          </a:xfrm>
        </p:spPr>
        <p:txBody>
          <a:bodyPr vert="horz" lIns="0" tIns="18000" rIns="0" bIns="0" rtlCol="0" anchor="b" anchorCtr="0">
            <a:noAutofit/>
          </a:bodyPr>
          <a:lstStyle>
            <a:lvl1pPr>
              <a:defRPr lang="de-DE" sz="5067" cap="all" baseline="0">
                <a:solidFill>
                  <a:schemeClr val="tx2"/>
                </a:solidFill>
                <a:latin typeface="Arial" pitchFamily="34" charset="0"/>
                <a:ea typeface="+mn-ea"/>
                <a:cs typeface="+mn-cs"/>
              </a:defRPr>
            </a:lvl1pPr>
          </a:lstStyle>
          <a:p>
            <a:pPr lvl="0"/>
            <a:r>
              <a:rPr lang="en-US" dirty="0" smtClean="0"/>
              <a:t>Click to add text</a:t>
            </a:r>
          </a:p>
        </p:txBody>
      </p:sp>
    </p:spTree>
    <p:extLst>
      <p:ext uri="{BB962C8B-B14F-4D97-AF65-F5344CB8AC3E}">
        <p14:creationId xmlns:p14="http://schemas.microsoft.com/office/powerpoint/2010/main" xmlns="" val="767976791"/>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ure Black">
    <p:bg bwMode="gray">
      <p:bgPr>
        <a:solidFill>
          <a:schemeClr val="bg1"/>
        </a:solidFill>
        <a:effectLst/>
      </p:bgPr>
    </p:bg>
    <p:spTree>
      <p:nvGrpSpPr>
        <p:cNvPr id="1" name=""/>
        <p:cNvGrpSpPr/>
        <p:nvPr/>
      </p:nvGrpSpPr>
      <p:grpSpPr>
        <a:xfrm>
          <a:off x="0" y="0"/>
          <a:ext cx="0" cy="0"/>
          <a:chOff x="0" y="0"/>
          <a:chExt cx="0" cy="0"/>
        </a:xfrm>
      </p:grpSpPr>
      <p:sp>
        <p:nvSpPr>
          <p:cNvPr id="3" name="Rechteck 2"/>
          <p:cNvSpPr/>
          <p:nvPr userDrawn="1"/>
        </p:nvSpPr>
        <p:spPr bwMode="gray">
          <a:xfrm>
            <a:off x="0" y="0"/>
            <a:ext cx="12192000" cy="6858000"/>
          </a:xfrm>
          <a:prstGeom prst="rect">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GB" sz="2133" dirty="0" smtClean="0">
              <a:solidFill>
                <a:schemeClr val="tx1"/>
              </a:solidFill>
              <a:latin typeface="Arial" pitchFamily="34" charset="0"/>
            </a:endParaRPr>
          </a:p>
        </p:txBody>
      </p:sp>
      <p:sp>
        <p:nvSpPr>
          <p:cNvPr id="2" name="Titel 1"/>
          <p:cNvSpPr>
            <a:spLocks noGrp="1"/>
          </p:cNvSpPr>
          <p:nvPr>
            <p:ph type="title" hasCustomPrompt="1"/>
          </p:nvPr>
        </p:nvSpPr>
        <p:spPr bwMode="gray">
          <a:xfrm>
            <a:off x="431802" y="1316567"/>
            <a:ext cx="11328399" cy="2592919"/>
          </a:xfrm>
        </p:spPr>
        <p:txBody>
          <a:bodyPr vert="horz" lIns="0" tIns="18000" rIns="0" bIns="0" rtlCol="0" anchor="b" anchorCtr="0">
            <a:noAutofit/>
          </a:bodyPr>
          <a:lstStyle>
            <a:lvl1pPr>
              <a:defRPr lang="de-DE" sz="5067" cap="all" baseline="0">
                <a:solidFill>
                  <a:schemeClr val="bg1"/>
                </a:solidFill>
                <a:latin typeface="Arial" pitchFamily="34" charset="0"/>
                <a:ea typeface="+mn-ea"/>
                <a:cs typeface="+mn-cs"/>
              </a:defRPr>
            </a:lvl1pPr>
          </a:lstStyle>
          <a:p>
            <a:pPr lvl="0"/>
            <a:r>
              <a:rPr lang="en-US" dirty="0" smtClean="0"/>
              <a:t>Click to add text</a:t>
            </a:r>
          </a:p>
        </p:txBody>
      </p:sp>
    </p:spTree>
    <p:extLst>
      <p:ext uri="{BB962C8B-B14F-4D97-AF65-F5344CB8AC3E}">
        <p14:creationId xmlns:p14="http://schemas.microsoft.com/office/powerpoint/2010/main" xmlns="" val="2492183775"/>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ure Orange">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bwMode="gray">
          <a:xfrm>
            <a:off x="0" y="0"/>
            <a:ext cx="12192000" cy="6858000"/>
          </a:xfrm>
          <a:prstGeom prst="rect">
            <a:avLst/>
          </a:prstGeom>
          <a:noFill/>
          <a:ln>
            <a:noFill/>
          </a:ln>
        </p:spPr>
      </p:pic>
      <p:sp>
        <p:nvSpPr>
          <p:cNvPr id="3" name="Titel 2"/>
          <p:cNvSpPr>
            <a:spLocks noGrp="1"/>
          </p:cNvSpPr>
          <p:nvPr>
            <p:ph type="title"/>
          </p:nvPr>
        </p:nvSpPr>
        <p:spPr bwMode="gray">
          <a:xfrm>
            <a:off x="431801" y="1316566"/>
            <a:ext cx="11328400" cy="2592919"/>
          </a:xfrm>
        </p:spPr>
        <p:txBody>
          <a:bodyPr vert="horz" lIns="0" tIns="18000" rIns="0" bIns="0" rtlCol="0" anchor="b" anchorCtr="0">
            <a:noAutofit/>
          </a:bodyPr>
          <a:lstStyle>
            <a:lvl1pPr>
              <a:defRPr lang="de-DE" sz="5067" cap="all" baseline="0">
                <a:solidFill>
                  <a:schemeClr val="bg1"/>
                </a:solidFill>
                <a:latin typeface="Arial" pitchFamily="34" charset="0"/>
                <a:ea typeface="+mn-ea"/>
                <a:cs typeface="+mn-cs"/>
              </a:defRPr>
            </a:lvl1pPr>
          </a:lstStyle>
          <a:p>
            <a:pPr lvl="0"/>
            <a:endParaRPr lang="en-US" dirty="0" smtClean="0"/>
          </a:p>
        </p:txBody>
      </p:sp>
    </p:spTree>
    <p:extLst>
      <p:ext uri="{BB962C8B-B14F-4D97-AF65-F5344CB8AC3E}">
        <p14:creationId xmlns:p14="http://schemas.microsoft.com/office/powerpoint/2010/main" xmlns="" val="1178873143"/>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Contacts with Picture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10" name="Picture Placeholder 4"/>
          <p:cNvSpPr>
            <a:spLocks noGrp="1"/>
          </p:cNvSpPr>
          <p:nvPr>
            <p:ph type="pic" sz="quarter" idx="15" hasCustomPrompt="1"/>
          </p:nvPr>
        </p:nvSpPr>
        <p:spPr bwMode="gray">
          <a:xfrm>
            <a:off x="431371" y="2372785"/>
            <a:ext cx="1728192" cy="2976423"/>
          </a:xfrm>
        </p:spPr>
        <p:txBody>
          <a:bodyPr/>
          <a:lstStyle>
            <a:lvl1pPr marL="0" indent="0">
              <a:buNone/>
              <a:defRPr/>
            </a:lvl1pPr>
          </a:lstStyle>
          <a:p>
            <a:r>
              <a:rPr lang="de-DE" dirty="0" smtClean="0"/>
              <a:t>Picture</a:t>
            </a:r>
            <a:endParaRPr lang="en-US" dirty="0"/>
          </a:p>
        </p:txBody>
      </p:sp>
      <p:sp>
        <p:nvSpPr>
          <p:cNvPr id="11" name="Text Placeholder 3"/>
          <p:cNvSpPr>
            <a:spLocks noGrp="1"/>
          </p:cNvSpPr>
          <p:nvPr>
            <p:ph type="body" sz="quarter" idx="18" hasCustomPrompt="1"/>
          </p:nvPr>
        </p:nvSpPr>
        <p:spPr bwMode="gray">
          <a:xfrm>
            <a:off x="2351586" y="4485112"/>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14" name="Text Placeholder 3"/>
          <p:cNvSpPr>
            <a:spLocks noGrp="1"/>
          </p:cNvSpPr>
          <p:nvPr>
            <p:ph type="body" sz="quarter" idx="19" hasCustomPrompt="1"/>
          </p:nvPr>
        </p:nvSpPr>
        <p:spPr bwMode="gray">
          <a:xfrm>
            <a:off x="2351584" y="3909048"/>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15" name="Text Placeholder 3"/>
          <p:cNvSpPr>
            <a:spLocks noGrp="1"/>
          </p:cNvSpPr>
          <p:nvPr>
            <p:ph type="body" sz="quarter" idx="20" hasCustomPrompt="1"/>
          </p:nvPr>
        </p:nvSpPr>
        <p:spPr bwMode="gray">
          <a:xfrm>
            <a:off x="2351584" y="2372785"/>
            <a:ext cx="3648405" cy="153626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16" name="Text Placeholder 3"/>
          <p:cNvSpPr>
            <a:spLocks noGrp="1"/>
          </p:cNvSpPr>
          <p:nvPr>
            <p:ph type="body" sz="quarter" idx="26" hasCustomPrompt="1"/>
          </p:nvPr>
        </p:nvSpPr>
        <p:spPr bwMode="gray">
          <a:xfrm>
            <a:off x="2351584" y="4773143"/>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17" name="Text Placeholder 3"/>
          <p:cNvSpPr>
            <a:spLocks noGrp="1"/>
          </p:cNvSpPr>
          <p:nvPr>
            <p:ph type="body" sz="quarter" idx="27" hasCustomPrompt="1"/>
          </p:nvPr>
        </p:nvSpPr>
        <p:spPr bwMode="gray">
          <a:xfrm>
            <a:off x="2351690" y="5061175"/>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
        <p:nvSpPr>
          <p:cNvPr id="18" name="Picture Placeholder 4"/>
          <p:cNvSpPr>
            <a:spLocks noGrp="1"/>
          </p:cNvSpPr>
          <p:nvPr>
            <p:ph type="pic" sz="quarter" idx="28" hasCustomPrompt="1"/>
          </p:nvPr>
        </p:nvSpPr>
        <p:spPr bwMode="gray">
          <a:xfrm>
            <a:off x="6192971" y="2372785"/>
            <a:ext cx="1728192" cy="2976423"/>
          </a:xfrm>
        </p:spPr>
        <p:txBody>
          <a:bodyPr/>
          <a:lstStyle>
            <a:lvl1pPr marL="0" indent="0">
              <a:buNone/>
              <a:defRPr/>
            </a:lvl1pPr>
          </a:lstStyle>
          <a:p>
            <a:r>
              <a:rPr lang="de-DE" dirty="0" smtClean="0"/>
              <a:t>Picture</a:t>
            </a:r>
            <a:endParaRPr lang="en-US" dirty="0"/>
          </a:p>
        </p:txBody>
      </p:sp>
      <p:sp>
        <p:nvSpPr>
          <p:cNvPr id="19" name="Text Placeholder 3"/>
          <p:cNvSpPr>
            <a:spLocks noGrp="1"/>
          </p:cNvSpPr>
          <p:nvPr>
            <p:ph type="body" sz="quarter" idx="29" hasCustomPrompt="1"/>
          </p:nvPr>
        </p:nvSpPr>
        <p:spPr bwMode="gray">
          <a:xfrm>
            <a:off x="8113186" y="4485112"/>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20" name="Text Placeholder 3"/>
          <p:cNvSpPr>
            <a:spLocks noGrp="1"/>
          </p:cNvSpPr>
          <p:nvPr>
            <p:ph type="body" sz="quarter" idx="30" hasCustomPrompt="1"/>
          </p:nvPr>
        </p:nvSpPr>
        <p:spPr bwMode="gray">
          <a:xfrm>
            <a:off x="8113184" y="3909048"/>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21" name="Text Placeholder 3"/>
          <p:cNvSpPr>
            <a:spLocks noGrp="1"/>
          </p:cNvSpPr>
          <p:nvPr>
            <p:ph type="body" sz="quarter" idx="31" hasCustomPrompt="1"/>
          </p:nvPr>
        </p:nvSpPr>
        <p:spPr bwMode="gray">
          <a:xfrm>
            <a:off x="8113184" y="2372785"/>
            <a:ext cx="3648405" cy="153626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22" name="Text Placeholder 3"/>
          <p:cNvSpPr>
            <a:spLocks noGrp="1"/>
          </p:cNvSpPr>
          <p:nvPr>
            <p:ph type="body" sz="quarter" idx="32" hasCustomPrompt="1"/>
          </p:nvPr>
        </p:nvSpPr>
        <p:spPr bwMode="gray">
          <a:xfrm>
            <a:off x="8113184" y="4773143"/>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23" name="Text Placeholder 3"/>
          <p:cNvSpPr>
            <a:spLocks noGrp="1"/>
          </p:cNvSpPr>
          <p:nvPr>
            <p:ph type="body" sz="quarter" idx="33" hasCustomPrompt="1"/>
          </p:nvPr>
        </p:nvSpPr>
        <p:spPr bwMode="gray">
          <a:xfrm>
            <a:off x="8113290" y="5061175"/>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Tree>
    <p:extLst>
      <p:ext uri="{BB962C8B-B14F-4D97-AF65-F5344CB8AC3E}">
        <p14:creationId xmlns:p14="http://schemas.microsoft.com/office/powerpoint/2010/main" xmlns="" val="451652661"/>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our Contacts with Picture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13" name="Picture Placeholder 4"/>
          <p:cNvSpPr>
            <a:spLocks noGrp="1"/>
          </p:cNvSpPr>
          <p:nvPr>
            <p:ph type="pic" sz="quarter" idx="15" hasCustomPrompt="1"/>
          </p:nvPr>
        </p:nvSpPr>
        <p:spPr bwMode="gray">
          <a:xfrm>
            <a:off x="431371" y="3909000"/>
            <a:ext cx="1728192" cy="2400401"/>
          </a:xfrm>
        </p:spPr>
        <p:txBody>
          <a:bodyPr/>
          <a:lstStyle>
            <a:lvl1pPr marL="0" indent="0">
              <a:buNone/>
              <a:defRPr/>
            </a:lvl1pPr>
          </a:lstStyle>
          <a:p>
            <a:r>
              <a:rPr lang="de-DE" dirty="0" smtClean="0"/>
              <a:t>Picture</a:t>
            </a:r>
            <a:endParaRPr lang="en-US" dirty="0"/>
          </a:p>
        </p:txBody>
      </p:sp>
      <p:sp>
        <p:nvSpPr>
          <p:cNvPr id="14" name="Text Placeholder 3"/>
          <p:cNvSpPr>
            <a:spLocks noGrp="1"/>
          </p:cNvSpPr>
          <p:nvPr>
            <p:ph type="body" sz="quarter" idx="18" hasCustomPrompt="1"/>
          </p:nvPr>
        </p:nvSpPr>
        <p:spPr bwMode="gray">
          <a:xfrm>
            <a:off x="2351586" y="5445305"/>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17" name="Text Placeholder 3"/>
          <p:cNvSpPr>
            <a:spLocks noGrp="1"/>
          </p:cNvSpPr>
          <p:nvPr>
            <p:ph type="body" sz="quarter" idx="19" hasCustomPrompt="1"/>
          </p:nvPr>
        </p:nvSpPr>
        <p:spPr bwMode="gray">
          <a:xfrm>
            <a:off x="2351584" y="4869241"/>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18" name="Text Placeholder 3"/>
          <p:cNvSpPr>
            <a:spLocks noGrp="1"/>
          </p:cNvSpPr>
          <p:nvPr>
            <p:ph type="body" sz="quarter" idx="20" hasCustomPrompt="1"/>
          </p:nvPr>
        </p:nvSpPr>
        <p:spPr bwMode="gray">
          <a:xfrm>
            <a:off x="2351584" y="3909267"/>
            <a:ext cx="3648405" cy="95997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19" name="Text Placeholder 3"/>
          <p:cNvSpPr>
            <a:spLocks noGrp="1"/>
          </p:cNvSpPr>
          <p:nvPr>
            <p:ph type="body" sz="quarter" idx="26" hasCustomPrompt="1"/>
          </p:nvPr>
        </p:nvSpPr>
        <p:spPr bwMode="gray">
          <a:xfrm>
            <a:off x="2351584" y="5733336"/>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26" name="Text Placeholder 3"/>
          <p:cNvSpPr>
            <a:spLocks noGrp="1"/>
          </p:cNvSpPr>
          <p:nvPr>
            <p:ph type="body" sz="quarter" idx="27" hasCustomPrompt="1"/>
          </p:nvPr>
        </p:nvSpPr>
        <p:spPr bwMode="gray">
          <a:xfrm>
            <a:off x="2351690" y="6021368"/>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
        <p:nvSpPr>
          <p:cNvPr id="27" name="Picture Placeholder 4"/>
          <p:cNvSpPr>
            <a:spLocks noGrp="1"/>
          </p:cNvSpPr>
          <p:nvPr>
            <p:ph type="pic" sz="quarter" idx="28" hasCustomPrompt="1"/>
          </p:nvPr>
        </p:nvSpPr>
        <p:spPr bwMode="gray">
          <a:xfrm>
            <a:off x="6192971" y="3909000"/>
            <a:ext cx="1728192" cy="2400401"/>
          </a:xfrm>
        </p:spPr>
        <p:txBody>
          <a:bodyPr/>
          <a:lstStyle>
            <a:lvl1pPr marL="0" indent="0">
              <a:buNone/>
              <a:defRPr/>
            </a:lvl1pPr>
          </a:lstStyle>
          <a:p>
            <a:r>
              <a:rPr lang="de-DE" dirty="0" smtClean="0"/>
              <a:t>Picture</a:t>
            </a:r>
            <a:endParaRPr lang="en-US" dirty="0"/>
          </a:p>
        </p:txBody>
      </p:sp>
      <p:sp>
        <p:nvSpPr>
          <p:cNvPr id="28" name="Text Placeholder 3"/>
          <p:cNvSpPr>
            <a:spLocks noGrp="1"/>
          </p:cNvSpPr>
          <p:nvPr>
            <p:ph type="body" sz="quarter" idx="29" hasCustomPrompt="1"/>
          </p:nvPr>
        </p:nvSpPr>
        <p:spPr bwMode="gray">
          <a:xfrm>
            <a:off x="8113186" y="5445305"/>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29" name="Text Placeholder 3"/>
          <p:cNvSpPr>
            <a:spLocks noGrp="1"/>
          </p:cNvSpPr>
          <p:nvPr>
            <p:ph type="body" sz="quarter" idx="30" hasCustomPrompt="1"/>
          </p:nvPr>
        </p:nvSpPr>
        <p:spPr bwMode="gray">
          <a:xfrm>
            <a:off x="8113184" y="4869241"/>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30" name="Text Placeholder 3"/>
          <p:cNvSpPr>
            <a:spLocks noGrp="1"/>
          </p:cNvSpPr>
          <p:nvPr>
            <p:ph type="body" sz="quarter" idx="31" hasCustomPrompt="1"/>
          </p:nvPr>
        </p:nvSpPr>
        <p:spPr bwMode="gray">
          <a:xfrm>
            <a:off x="8113184" y="3909267"/>
            <a:ext cx="3648405" cy="95997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31" name="Text Placeholder 3"/>
          <p:cNvSpPr>
            <a:spLocks noGrp="1"/>
          </p:cNvSpPr>
          <p:nvPr>
            <p:ph type="body" sz="quarter" idx="32" hasCustomPrompt="1"/>
          </p:nvPr>
        </p:nvSpPr>
        <p:spPr bwMode="gray">
          <a:xfrm>
            <a:off x="8113184" y="5733336"/>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32" name="Text Placeholder 3"/>
          <p:cNvSpPr>
            <a:spLocks noGrp="1"/>
          </p:cNvSpPr>
          <p:nvPr>
            <p:ph type="body" sz="quarter" idx="33" hasCustomPrompt="1"/>
          </p:nvPr>
        </p:nvSpPr>
        <p:spPr bwMode="gray">
          <a:xfrm>
            <a:off x="8113290" y="6021368"/>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
        <p:nvSpPr>
          <p:cNvPr id="33" name="Picture Placeholder 4"/>
          <p:cNvSpPr>
            <a:spLocks noGrp="1"/>
          </p:cNvSpPr>
          <p:nvPr>
            <p:ph type="pic" sz="quarter" idx="34" hasCustomPrompt="1"/>
          </p:nvPr>
        </p:nvSpPr>
        <p:spPr bwMode="gray">
          <a:xfrm>
            <a:off x="431371" y="1316708"/>
            <a:ext cx="1728192" cy="2400401"/>
          </a:xfrm>
        </p:spPr>
        <p:txBody>
          <a:bodyPr/>
          <a:lstStyle>
            <a:lvl1pPr marL="0" indent="0">
              <a:buNone/>
              <a:defRPr/>
            </a:lvl1pPr>
          </a:lstStyle>
          <a:p>
            <a:r>
              <a:rPr lang="de-DE" dirty="0" smtClean="0"/>
              <a:t>Picture</a:t>
            </a:r>
            <a:endParaRPr lang="en-US" dirty="0"/>
          </a:p>
        </p:txBody>
      </p:sp>
      <p:sp>
        <p:nvSpPr>
          <p:cNvPr id="34" name="Text Placeholder 3"/>
          <p:cNvSpPr>
            <a:spLocks noGrp="1"/>
          </p:cNvSpPr>
          <p:nvPr>
            <p:ph type="body" sz="quarter" idx="35" hasCustomPrompt="1"/>
          </p:nvPr>
        </p:nvSpPr>
        <p:spPr bwMode="gray">
          <a:xfrm>
            <a:off x="2351586" y="2852745"/>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35" name="Text Placeholder 3"/>
          <p:cNvSpPr>
            <a:spLocks noGrp="1"/>
          </p:cNvSpPr>
          <p:nvPr>
            <p:ph type="body" sz="quarter" idx="36" hasCustomPrompt="1"/>
          </p:nvPr>
        </p:nvSpPr>
        <p:spPr bwMode="gray">
          <a:xfrm>
            <a:off x="2351584" y="2276681"/>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36" name="Text Placeholder 3"/>
          <p:cNvSpPr>
            <a:spLocks noGrp="1"/>
          </p:cNvSpPr>
          <p:nvPr>
            <p:ph type="body" sz="quarter" idx="37" hasCustomPrompt="1"/>
          </p:nvPr>
        </p:nvSpPr>
        <p:spPr bwMode="gray">
          <a:xfrm>
            <a:off x="2351584" y="1316707"/>
            <a:ext cx="3648405" cy="95997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37" name="Text Placeholder 3"/>
          <p:cNvSpPr>
            <a:spLocks noGrp="1"/>
          </p:cNvSpPr>
          <p:nvPr>
            <p:ph type="body" sz="quarter" idx="38" hasCustomPrompt="1"/>
          </p:nvPr>
        </p:nvSpPr>
        <p:spPr bwMode="gray">
          <a:xfrm>
            <a:off x="2351584" y="3140776"/>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38" name="Text Placeholder 3"/>
          <p:cNvSpPr>
            <a:spLocks noGrp="1"/>
          </p:cNvSpPr>
          <p:nvPr>
            <p:ph type="body" sz="quarter" idx="39" hasCustomPrompt="1"/>
          </p:nvPr>
        </p:nvSpPr>
        <p:spPr bwMode="gray">
          <a:xfrm>
            <a:off x="2351690" y="3428808"/>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
        <p:nvSpPr>
          <p:cNvPr id="39" name="Picture Placeholder 4"/>
          <p:cNvSpPr>
            <a:spLocks noGrp="1"/>
          </p:cNvSpPr>
          <p:nvPr>
            <p:ph type="pic" sz="quarter" idx="40" hasCustomPrompt="1"/>
          </p:nvPr>
        </p:nvSpPr>
        <p:spPr bwMode="gray">
          <a:xfrm>
            <a:off x="6192971" y="1316708"/>
            <a:ext cx="1728192" cy="2400401"/>
          </a:xfrm>
        </p:spPr>
        <p:txBody>
          <a:bodyPr/>
          <a:lstStyle>
            <a:lvl1pPr marL="0" indent="0">
              <a:buNone/>
              <a:defRPr/>
            </a:lvl1pPr>
          </a:lstStyle>
          <a:p>
            <a:r>
              <a:rPr lang="de-DE" dirty="0" smtClean="0"/>
              <a:t>Picture</a:t>
            </a:r>
            <a:endParaRPr lang="en-US" dirty="0"/>
          </a:p>
        </p:txBody>
      </p:sp>
      <p:sp>
        <p:nvSpPr>
          <p:cNvPr id="40" name="Text Placeholder 3"/>
          <p:cNvSpPr>
            <a:spLocks noGrp="1"/>
          </p:cNvSpPr>
          <p:nvPr>
            <p:ph type="body" sz="quarter" idx="41" hasCustomPrompt="1"/>
          </p:nvPr>
        </p:nvSpPr>
        <p:spPr bwMode="gray">
          <a:xfrm>
            <a:off x="8113186" y="2852745"/>
            <a:ext cx="3648404"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[phone number]</a:t>
            </a:r>
          </a:p>
        </p:txBody>
      </p:sp>
      <p:sp>
        <p:nvSpPr>
          <p:cNvPr id="41" name="Text Placeholder 3"/>
          <p:cNvSpPr>
            <a:spLocks noGrp="1"/>
          </p:cNvSpPr>
          <p:nvPr>
            <p:ph type="body" sz="quarter" idx="42" hasCustomPrompt="1"/>
          </p:nvPr>
        </p:nvSpPr>
        <p:spPr bwMode="gray">
          <a:xfrm>
            <a:off x="8113184" y="2276681"/>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[title]</a:t>
            </a:r>
          </a:p>
        </p:txBody>
      </p:sp>
      <p:sp>
        <p:nvSpPr>
          <p:cNvPr id="42" name="Text Placeholder 3"/>
          <p:cNvSpPr>
            <a:spLocks noGrp="1"/>
          </p:cNvSpPr>
          <p:nvPr>
            <p:ph type="body" sz="quarter" idx="43" hasCustomPrompt="1"/>
          </p:nvPr>
        </p:nvSpPr>
        <p:spPr bwMode="gray">
          <a:xfrm>
            <a:off x="8113184" y="1316707"/>
            <a:ext cx="3648405" cy="959973"/>
          </a:xfrm>
        </p:spPr>
        <p:txBody>
          <a:bodyPr tIns="0" anchor="b" anchorCtr="0"/>
          <a:lstStyle>
            <a:lvl1pPr marL="0" indent="0">
              <a:spcBef>
                <a:spcPts val="0"/>
              </a:spcBef>
              <a:spcAft>
                <a:spcPts val="0"/>
              </a:spcAft>
              <a:buFontTx/>
              <a:buNone/>
              <a:defRPr sz="1867"/>
            </a:lvl1pPr>
            <a:lvl2pPr marL="0" indent="0">
              <a:spcBef>
                <a:spcPts val="0"/>
              </a:spcBef>
              <a:spcAft>
                <a:spcPts val="0"/>
              </a:spcAft>
              <a:buNone/>
              <a:defRPr sz="1867"/>
            </a:lvl2pPr>
            <a:lvl3pPr marL="0" indent="0" algn="l">
              <a:spcBef>
                <a:spcPts val="0"/>
              </a:spcBef>
              <a:spcAft>
                <a:spcPts val="0"/>
              </a:spcAft>
              <a:buFontTx/>
              <a:buNone/>
              <a:tabLst>
                <a:tab pos="840296" algn="l"/>
              </a:tabLst>
              <a:defRPr sz="1867"/>
            </a:lvl3pPr>
            <a:lvl4pPr marL="0" indent="0" algn="l">
              <a:spcBef>
                <a:spcPts val="0"/>
              </a:spcBef>
              <a:spcAft>
                <a:spcPts val="0"/>
              </a:spcAft>
              <a:buFontTx/>
              <a:buNone/>
              <a:defRPr sz="1867">
                <a:solidFill>
                  <a:schemeClr val="tx1"/>
                </a:solidFill>
              </a:defRPr>
            </a:lvl4pPr>
            <a:lvl5pPr marL="0" indent="0" algn="l">
              <a:spcBef>
                <a:spcPts val="0"/>
              </a:spcBef>
              <a:spcAft>
                <a:spcPts val="0"/>
              </a:spcAft>
              <a:buFontTx/>
              <a:buNone/>
              <a:defRPr sz="1867" b="0"/>
            </a:lvl5pPr>
            <a:lvl6pPr marL="0" indent="0" algn="l">
              <a:spcBef>
                <a:spcPts val="0"/>
              </a:spcBef>
              <a:spcAft>
                <a:spcPts val="0"/>
              </a:spcAft>
              <a:buFontTx/>
              <a:buNone/>
              <a:defRPr sz="1867"/>
            </a:lvl6pPr>
            <a:lvl7pPr marL="0" indent="0" algn="l">
              <a:spcBef>
                <a:spcPts val="0"/>
              </a:spcBef>
              <a:spcAft>
                <a:spcPts val="0"/>
              </a:spcAft>
              <a:buFontTx/>
              <a:buNone/>
              <a:defRPr sz="1867"/>
            </a:lvl7pPr>
            <a:lvl8pPr marL="0" indent="0" algn="l">
              <a:spcBef>
                <a:spcPts val="0"/>
              </a:spcBef>
              <a:spcAft>
                <a:spcPts val="0"/>
              </a:spcAft>
              <a:buFontTx/>
              <a:buNone/>
              <a:defRPr sz="1867"/>
            </a:lvl8pPr>
            <a:lvl9pPr marL="0" indent="0" algn="l">
              <a:spcBef>
                <a:spcPts val="0"/>
              </a:spcBef>
              <a:spcAft>
                <a:spcPts val="0"/>
              </a:spcAft>
              <a:buFontTx/>
              <a:buNone/>
              <a:defRPr sz="1867"/>
            </a:lvl9pPr>
          </a:lstStyle>
          <a:p>
            <a:pPr lvl="0"/>
            <a:r>
              <a:rPr lang="en-US" dirty="0" smtClean="0"/>
              <a:t>[name]</a:t>
            </a:r>
          </a:p>
        </p:txBody>
      </p:sp>
      <p:sp>
        <p:nvSpPr>
          <p:cNvPr id="43" name="Text Placeholder 3"/>
          <p:cNvSpPr>
            <a:spLocks noGrp="1"/>
          </p:cNvSpPr>
          <p:nvPr>
            <p:ph type="body" sz="quarter" idx="44" hasCustomPrompt="1"/>
          </p:nvPr>
        </p:nvSpPr>
        <p:spPr bwMode="gray">
          <a:xfrm>
            <a:off x="8113184" y="3140776"/>
            <a:ext cx="3648405" cy="288032"/>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[email address]</a:t>
            </a:r>
          </a:p>
        </p:txBody>
      </p:sp>
      <p:sp>
        <p:nvSpPr>
          <p:cNvPr id="44" name="Text Placeholder 3"/>
          <p:cNvSpPr>
            <a:spLocks noGrp="1"/>
          </p:cNvSpPr>
          <p:nvPr>
            <p:ph type="body" sz="quarter" idx="45" hasCustomPrompt="1"/>
          </p:nvPr>
        </p:nvSpPr>
        <p:spPr bwMode="gray">
          <a:xfrm>
            <a:off x="8113290" y="3428808"/>
            <a:ext cx="3648301" cy="286685"/>
          </a:xfrm>
        </p:spPr>
        <p:txBody>
          <a:bodyPr tIns="0" anchor="b" anchorCtr="0"/>
          <a:lstStyle>
            <a:lvl1pPr marL="0" indent="0">
              <a:spcBef>
                <a:spcPts val="0"/>
              </a:spcBef>
              <a:spcAft>
                <a:spcPts val="0"/>
              </a:spcAft>
              <a:buNone/>
              <a:defRPr sz="1600">
                <a:solidFill>
                  <a:schemeClr val="tx1"/>
                </a:solidFill>
              </a:defRPr>
            </a:lvl1pPr>
            <a:lvl2pPr marL="0" indent="0">
              <a:spcBef>
                <a:spcPts val="0"/>
              </a:spcBef>
              <a:spcAft>
                <a:spcPts val="0"/>
              </a:spcAft>
              <a:buNone/>
              <a:defRPr sz="1600"/>
            </a:lvl2pPr>
            <a:lvl3pPr marL="0" indent="0" algn="l">
              <a:spcBef>
                <a:spcPts val="0"/>
              </a:spcBef>
              <a:spcAft>
                <a:spcPts val="0"/>
              </a:spcAft>
              <a:buFontTx/>
              <a:buNone/>
              <a:tabLst>
                <a:tab pos="840296" algn="l"/>
              </a:tabLst>
              <a:defRPr sz="1600"/>
            </a:lvl3pPr>
            <a:lvl4pPr marL="0" indent="0" algn="l">
              <a:spcBef>
                <a:spcPts val="0"/>
              </a:spcBef>
              <a:spcAft>
                <a:spcPts val="0"/>
              </a:spcAft>
              <a:buFontTx/>
              <a:buNone/>
              <a:defRPr sz="1600">
                <a:solidFill>
                  <a:schemeClr val="tx1"/>
                </a:solidFill>
              </a:defRPr>
            </a:lvl4pPr>
            <a:lvl5pPr marL="0" indent="0" algn="l">
              <a:spcBef>
                <a:spcPts val="0"/>
              </a:spcBef>
              <a:spcAft>
                <a:spcPts val="0"/>
              </a:spcAft>
              <a:buFontTx/>
              <a:buNone/>
              <a:defRPr sz="1600"/>
            </a:lvl5pPr>
            <a:lvl6pPr marL="0" indent="0" algn="l">
              <a:spcBef>
                <a:spcPts val="0"/>
              </a:spcBef>
              <a:spcAft>
                <a:spcPts val="0"/>
              </a:spcAft>
              <a:buFontTx/>
              <a:buNone/>
              <a:defRPr sz="1600"/>
            </a:lvl6pPr>
            <a:lvl7pPr marL="0" indent="0" algn="l">
              <a:spcBef>
                <a:spcPts val="0"/>
              </a:spcBef>
              <a:spcAft>
                <a:spcPts val="0"/>
              </a:spcAft>
              <a:buFontTx/>
              <a:buNone/>
              <a:defRPr sz="1600"/>
            </a:lvl7pPr>
            <a:lvl8pPr marL="0" indent="0" algn="l">
              <a:spcBef>
                <a:spcPts val="0"/>
              </a:spcBef>
              <a:spcAft>
                <a:spcPts val="0"/>
              </a:spcAft>
              <a:buFontTx/>
              <a:buNone/>
              <a:defRPr sz="1600"/>
            </a:lvl8pPr>
            <a:lvl9pPr marL="0" indent="0" algn="l">
              <a:spcBef>
                <a:spcPts val="0"/>
              </a:spcBef>
              <a:spcAft>
                <a:spcPts val="0"/>
              </a:spcAft>
              <a:buFontTx/>
              <a:buNone/>
              <a:defRPr sz="1600"/>
            </a:lvl9pPr>
          </a:lstStyle>
          <a:p>
            <a:pPr lvl="4"/>
            <a:r>
              <a:rPr lang="en-US" dirty="0" smtClean="0"/>
              <a:t>[country]</a:t>
            </a:r>
          </a:p>
        </p:txBody>
      </p:sp>
    </p:spTree>
    <p:extLst>
      <p:ext uri="{BB962C8B-B14F-4D97-AF65-F5344CB8AC3E}">
        <p14:creationId xmlns:p14="http://schemas.microsoft.com/office/powerpoint/2010/main" xmlns="" val="1943573511"/>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7" name="Picture 1"/>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bwMode="gray">
          <a:xfrm>
            <a:off x="0" y="0"/>
            <a:ext cx="12192000" cy="6858000"/>
          </a:xfrm>
          <a:prstGeom prst="rect">
            <a:avLst/>
          </a:prstGeom>
          <a:noFill/>
          <a:ln>
            <a:noFill/>
          </a:ln>
        </p:spPr>
      </p:pic>
      <p:sp>
        <p:nvSpPr>
          <p:cNvPr id="3" name="Title 2"/>
          <p:cNvSpPr>
            <a:spLocks noGrp="1"/>
          </p:cNvSpPr>
          <p:nvPr>
            <p:ph type="title" hasCustomPrompt="1"/>
          </p:nvPr>
        </p:nvSpPr>
        <p:spPr bwMode="gray">
          <a:xfrm>
            <a:off x="431214" y="1316567"/>
            <a:ext cx="11329573" cy="2592917"/>
          </a:xfrm>
        </p:spPr>
        <p:txBody>
          <a:bodyPr anchor="b"/>
          <a:lstStyle>
            <a:lvl1pPr>
              <a:defRPr sz="5067" cap="all" baseline="0">
                <a:solidFill>
                  <a:schemeClr val="bg1"/>
                </a:solidFill>
                <a:latin typeface="Arial" pitchFamily="34" charset="0"/>
              </a:defRPr>
            </a:lvl1pPr>
          </a:lstStyle>
          <a:p>
            <a:r>
              <a:rPr lang="en-US" dirty="0" smtClean="0"/>
              <a:t>Click to add text</a:t>
            </a:r>
            <a:endParaRPr lang="en-US" dirty="0"/>
          </a:p>
        </p:txBody>
      </p:sp>
      <p:sp>
        <p:nvSpPr>
          <p:cNvPr id="8" name="Text Placeholder 5"/>
          <p:cNvSpPr>
            <a:spLocks noGrp="1"/>
          </p:cNvSpPr>
          <p:nvPr>
            <p:ph type="body" sz="quarter" idx="10" hasCustomPrompt="1"/>
          </p:nvPr>
        </p:nvSpPr>
        <p:spPr bwMode="gray">
          <a:xfrm>
            <a:off x="431371" y="6309408"/>
            <a:ext cx="11329259" cy="288032"/>
          </a:xfrm>
        </p:spPr>
        <p:txBody>
          <a:bodyPr anchor="b"/>
          <a:lstStyle>
            <a:lvl1pPr marL="0" indent="0">
              <a:spcBef>
                <a:spcPts val="0"/>
              </a:spcBef>
              <a:spcAft>
                <a:spcPts val="0"/>
              </a:spcAft>
              <a:buFontTx/>
              <a:buNone/>
              <a:defRPr sz="1600" baseline="0">
                <a:solidFill>
                  <a:schemeClr val="bg1"/>
                </a:solidFill>
              </a:defRPr>
            </a:lvl1pPr>
            <a:lvl2pPr marL="0" indent="0">
              <a:spcBef>
                <a:spcPts val="0"/>
              </a:spcBef>
              <a:spcAft>
                <a:spcPts val="0"/>
              </a:spcAft>
              <a:buFontTx/>
              <a:buNone/>
              <a:defRPr sz="1600">
                <a:solidFill>
                  <a:schemeClr val="bg1"/>
                </a:solidFill>
              </a:defRPr>
            </a:lvl2pPr>
            <a:lvl3pPr marL="0" indent="0">
              <a:spcBef>
                <a:spcPts val="0"/>
              </a:spcBef>
              <a:spcAft>
                <a:spcPts val="0"/>
              </a:spcAft>
              <a:buFontTx/>
              <a:buNone/>
              <a:defRPr sz="1600">
                <a:solidFill>
                  <a:schemeClr val="bg1"/>
                </a:solidFill>
              </a:defRPr>
            </a:lvl3pPr>
            <a:lvl4pPr marL="0" indent="0">
              <a:spcBef>
                <a:spcPts val="0"/>
              </a:spcBef>
              <a:spcAft>
                <a:spcPts val="0"/>
              </a:spcAft>
              <a:buFontTx/>
              <a:buNone/>
              <a:defRPr sz="1600">
                <a:solidFill>
                  <a:schemeClr val="bg1"/>
                </a:solidFill>
              </a:defRPr>
            </a:lvl4pPr>
            <a:lvl5pPr marL="0" indent="0">
              <a:spcBef>
                <a:spcPts val="0"/>
              </a:spcBef>
              <a:spcAft>
                <a:spcPts val="0"/>
              </a:spcAft>
              <a:buFontTx/>
              <a:buNone/>
              <a:defRPr sz="1600">
                <a:solidFill>
                  <a:schemeClr val="bg1"/>
                </a:solidFill>
              </a:defRPr>
            </a:lvl5pPr>
            <a:lvl6pPr marL="0" indent="0">
              <a:spcBef>
                <a:spcPts val="0"/>
              </a:spcBef>
              <a:spcAft>
                <a:spcPts val="0"/>
              </a:spcAft>
              <a:buFontTx/>
              <a:buNone/>
              <a:defRPr sz="1600">
                <a:solidFill>
                  <a:schemeClr val="bg1"/>
                </a:solidFill>
              </a:defRPr>
            </a:lvl6pPr>
            <a:lvl7pPr marL="0" indent="0">
              <a:spcBef>
                <a:spcPts val="0"/>
              </a:spcBef>
              <a:spcAft>
                <a:spcPts val="0"/>
              </a:spcAft>
              <a:buFontTx/>
              <a:buNone/>
              <a:defRPr sz="1600">
                <a:solidFill>
                  <a:schemeClr val="bg1"/>
                </a:solidFill>
              </a:defRPr>
            </a:lvl7pPr>
            <a:lvl8pPr marL="0" indent="0">
              <a:spcBef>
                <a:spcPts val="0"/>
              </a:spcBef>
              <a:spcAft>
                <a:spcPts val="0"/>
              </a:spcAft>
              <a:buFontTx/>
              <a:buNone/>
              <a:defRPr sz="1600">
                <a:solidFill>
                  <a:schemeClr val="bg1"/>
                </a:solidFill>
              </a:defRPr>
            </a:lvl8pPr>
            <a:lvl9pPr marL="0" indent="0">
              <a:spcBef>
                <a:spcPts val="0"/>
              </a:spcBef>
              <a:spcAft>
                <a:spcPts val="0"/>
              </a:spcAft>
              <a:buFontTx/>
              <a:buNone/>
              <a:defRPr sz="1600">
                <a:solidFill>
                  <a:schemeClr val="bg1"/>
                </a:solidFill>
              </a:defRPr>
            </a:lvl9pPr>
          </a:lstStyle>
          <a:p>
            <a:pPr lvl="0"/>
            <a:r>
              <a:rPr lang="en-US" noProof="0" dirty="0" smtClean="0"/>
              <a:t>Click to add text</a:t>
            </a:r>
          </a:p>
        </p:txBody>
      </p:sp>
      <p:sp>
        <p:nvSpPr>
          <p:cNvPr id="9" name="Text Placeholder 5"/>
          <p:cNvSpPr>
            <a:spLocks noGrp="1"/>
          </p:cNvSpPr>
          <p:nvPr>
            <p:ph type="body" sz="quarter" idx="11" hasCustomPrompt="1"/>
          </p:nvPr>
        </p:nvSpPr>
        <p:spPr bwMode="gray">
          <a:xfrm>
            <a:off x="431371" y="6021376"/>
            <a:ext cx="11329259" cy="288032"/>
          </a:xfrm>
        </p:spPr>
        <p:txBody>
          <a:bodyPr anchor="b"/>
          <a:lstStyle>
            <a:lvl1pPr marL="0" indent="0">
              <a:spcBef>
                <a:spcPts val="0"/>
              </a:spcBef>
              <a:spcAft>
                <a:spcPts val="0"/>
              </a:spcAft>
              <a:buFontTx/>
              <a:buNone/>
              <a:defRPr sz="1600" baseline="0">
                <a:solidFill>
                  <a:schemeClr val="bg1"/>
                </a:solidFill>
              </a:defRPr>
            </a:lvl1pPr>
            <a:lvl2pPr marL="0" indent="0">
              <a:spcBef>
                <a:spcPts val="0"/>
              </a:spcBef>
              <a:spcAft>
                <a:spcPts val="0"/>
              </a:spcAft>
              <a:buFontTx/>
              <a:buNone/>
              <a:defRPr sz="1600">
                <a:solidFill>
                  <a:schemeClr val="bg1"/>
                </a:solidFill>
              </a:defRPr>
            </a:lvl2pPr>
            <a:lvl3pPr marL="0" indent="0">
              <a:spcBef>
                <a:spcPts val="0"/>
              </a:spcBef>
              <a:spcAft>
                <a:spcPts val="0"/>
              </a:spcAft>
              <a:buFontTx/>
              <a:buNone/>
              <a:defRPr sz="1600">
                <a:solidFill>
                  <a:schemeClr val="bg1"/>
                </a:solidFill>
              </a:defRPr>
            </a:lvl3pPr>
            <a:lvl4pPr marL="0" indent="0">
              <a:spcBef>
                <a:spcPts val="0"/>
              </a:spcBef>
              <a:spcAft>
                <a:spcPts val="0"/>
              </a:spcAft>
              <a:buFontTx/>
              <a:buNone/>
              <a:defRPr sz="1600">
                <a:solidFill>
                  <a:schemeClr val="bg1"/>
                </a:solidFill>
              </a:defRPr>
            </a:lvl4pPr>
            <a:lvl5pPr marL="0" indent="0">
              <a:spcBef>
                <a:spcPts val="0"/>
              </a:spcBef>
              <a:spcAft>
                <a:spcPts val="0"/>
              </a:spcAft>
              <a:buFontTx/>
              <a:buNone/>
              <a:defRPr sz="1600">
                <a:solidFill>
                  <a:schemeClr val="bg1"/>
                </a:solidFill>
              </a:defRPr>
            </a:lvl5pPr>
            <a:lvl6pPr marL="0" indent="0">
              <a:spcBef>
                <a:spcPts val="0"/>
              </a:spcBef>
              <a:spcAft>
                <a:spcPts val="0"/>
              </a:spcAft>
              <a:buFontTx/>
              <a:buNone/>
              <a:defRPr sz="1600">
                <a:solidFill>
                  <a:schemeClr val="bg1"/>
                </a:solidFill>
              </a:defRPr>
            </a:lvl6pPr>
            <a:lvl7pPr marL="0" indent="0">
              <a:spcBef>
                <a:spcPts val="0"/>
              </a:spcBef>
              <a:spcAft>
                <a:spcPts val="0"/>
              </a:spcAft>
              <a:buFontTx/>
              <a:buNone/>
              <a:defRPr sz="1600">
                <a:solidFill>
                  <a:schemeClr val="bg1"/>
                </a:solidFill>
              </a:defRPr>
            </a:lvl7pPr>
            <a:lvl8pPr marL="0" indent="0">
              <a:spcBef>
                <a:spcPts val="0"/>
              </a:spcBef>
              <a:spcAft>
                <a:spcPts val="0"/>
              </a:spcAft>
              <a:buFontTx/>
              <a:buNone/>
              <a:defRPr sz="1600">
                <a:solidFill>
                  <a:schemeClr val="bg1"/>
                </a:solidFill>
              </a:defRPr>
            </a:lvl8pPr>
            <a:lvl9pPr marL="0" indent="0">
              <a:spcBef>
                <a:spcPts val="0"/>
              </a:spcBef>
              <a:spcAft>
                <a:spcPts val="0"/>
              </a:spcAft>
              <a:buFontTx/>
              <a:buNone/>
              <a:defRPr sz="1600">
                <a:solidFill>
                  <a:schemeClr val="bg1"/>
                </a:solidFill>
              </a:defRPr>
            </a:lvl9pPr>
          </a:lstStyle>
          <a:p>
            <a:pPr lvl="0"/>
            <a:r>
              <a:rPr lang="en-US" noProof="0" dirty="0" smtClean="0"/>
              <a:t>Click to add text</a:t>
            </a:r>
          </a:p>
        </p:txBody>
      </p:sp>
    </p:spTree>
    <p:extLst>
      <p:ext uri="{BB962C8B-B14F-4D97-AF65-F5344CB8AC3E}">
        <p14:creationId xmlns:p14="http://schemas.microsoft.com/office/powerpoint/2010/main" xmlns="" val="2302544429"/>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Titelfolie">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31800" y="2372784"/>
            <a:ext cx="11328401" cy="1344257"/>
          </a:xfrm>
        </p:spPr>
        <p:txBody>
          <a:bodyPr anchor="b"/>
          <a:lstStyle>
            <a:lvl1pPr>
              <a:defRPr sz="4800" b="0" cap="none" baseline="0">
                <a:solidFill>
                  <a:schemeClr val="tx2"/>
                </a:solidFill>
                <a:latin typeface="Arial" pitchFamily="34" charset="0"/>
              </a:defRPr>
            </a:lvl1pPr>
          </a:lstStyle>
          <a:p>
            <a:r>
              <a:rPr lang="en-US" dirty="0" smtClean="0"/>
              <a:t>Click to add title of presentation</a:t>
            </a:r>
            <a:endParaRPr lang="en-US" dirty="0"/>
          </a:p>
        </p:txBody>
      </p:sp>
      <p:sp>
        <p:nvSpPr>
          <p:cNvPr id="3" name="Subtitle 2"/>
          <p:cNvSpPr>
            <a:spLocks noGrp="1"/>
          </p:cNvSpPr>
          <p:nvPr>
            <p:ph type="subTitle" idx="1" hasCustomPrompt="1"/>
          </p:nvPr>
        </p:nvSpPr>
        <p:spPr bwMode="gray">
          <a:xfrm>
            <a:off x="431799" y="3813054"/>
            <a:ext cx="11328403" cy="1535764"/>
          </a:xfrm>
        </p:spPr>
        <p:txBody>
          <a:bodyPr/>
          <a:lstStyle>
            <a:lvl1pPr marL="0" indent="0" algn="l">
              <a:spcBef>
                <a:spcPts val="800"/>
              </a:spcBef>
              <a:spcAft>
                <a:spcPts val="0"/>
              </a:spcAft>
              <a:buNone/>
              <a:defRPr sz="2667" baseline="0">
                <a:solidFill>
                  <a:schemeClr val="tx2"/>
                </a:solidFill>
              </a:defRPr>
            </a:lvl1pPr>
            <a:lvl2pPr marL="0" indent="0" algn="l">
              <a:spcBef>
                <a:spcPts val="800"/>
              </a:spcBef>
              <a:spcAft>
                <a:spcPts val="0"/>
              </a:spcAft>
              <a:buNone/>
              <a:defRPr sz="2667">
                <a:solidFill>
                  <a:schemeClr val="tx2"/>
                </a:solidFill>
              </a:defRPr>
            </a:lvl2pPr>
            <a:lvl3pPr marL="0" indent="0" algn="l">
              <a:spcBef>
                <a:spcPts val="800"/>
              </a:spcBef>
              <a:spcAft>
                <a:spcPts val="0"/>
              </a:spcAft>
              <a:buNone/>
              <a:defRPr sz="2667">
                <a:solidFill>
                  <a:schemeClr val="tx2"/>
                </a:solidFill>
              </a:defRPr>
            </a:lvl3pPr>
            <a:lvl4pPr marL="0" indent="0" algn="l">
              <a:spcBef>
                <a:spcPts val="800"/>
              </a:spcBef>
              <a:spcAft>
                <a:spcPts val="0"/>
              </a:spcAft>
              <a:buNone/>
              <a:defRPr sz="2667">
                <a:solidFill>
                  <a:schemeClr val="tx2"/>
                </a:solidFill>
              </a:defRPr>
            </a:lvl4pPr>
            <a:lvl5pPr marL="0" indent="0" algn="l">
              <a:spcBef>
                <a:spcPts val="800"/>
              </a:spcBef>
              <a:spcAft>
                <a:spcPts val="0"/>
              </a:spcAft>
              <a:buNone/>
              <a:defRPr sz="2667">
                <a:solidFill>
                  <a:schemeClr val="tx2"/>
                </a:solidFill>
              </a:defRPr>
            </a:lvl5pPr>
            <a:lvl6pPr marL="0" indent="0" algn="l">
              <a:spcBef>
                <a:spcPts val="800"/>
              </a:spcBef>
              <a:spcAft>
                <a:spcPts val="0"/>
              </a:spcAft>
              <a:buNone/>
              <a:defRPr sz="2667">
                <a:solidFill>
                  <a:schemeClr val="tx2"/>
                </a:solidFill>
              </a:defRPr>
            </a:lvl6pPr>
            <a:lvl7pPr marL="0" indent="0" algn="l">
              <a:spcBef>
                <a:spcPts val="800"/>
              </a:spcBef>
              <a:spcAft>
                <a:spcPts val="0"/>
              </a:spcAft>
              <a:buNone/>
              <a:defRPr sz="2667">
                <a:solidFill>
                  <a:schemeClr val="tx2"/>
                </a:solidFill>
              </a:defRPr>
            </a:lvl7pPr>
            <a:lvl8pPr marL="0" indent="0" algn="l">
              <a:spcAft>
                <a:spcPts val="0"/>
              </a:spcAft>
              <a:buNone/>
              <a:defRPr sz="2667">
                <a:solidFill>
                  <a:schemeClr val="tx2"/>
                </a:solidFill>
              </a:defRPr>
            </a:lvl8pPr>
            <a:lvl9pPr marL="0" indent="0" algn="l">
              <a:spcBef>
                <a:spcPts val="800"/>
              </a:spcBef>
              <a:spcAft>
                <a:spcPts val="0"/>
              </a:spcAft>
              <a:buNone/>
              <a:defRPr sz="2667">
                <a:solidFill>
                  <a:schemeClr val="tx2"/>
                </a:solidFill>
              </a:defRPr>
            </a:lvl9pPr>
          </a:lstStyle>
          <a:p>
            <a:pPr lvl="0"/>
            <a:r>
              <a:rPr lang="en-US" noProof="0" dirty="0" smtClean="0"/>
              <a:t>Click to add subtitle of presentation</a:t>
            </a:r>
          </a:p>
        </p:txBody>
      </p:sp>
      <p:sp>
        <p:nvSpPr>
          <p:cNvPr id="4" name="Rechteck 3"/>
          <p:cNvSpPr/>
          <p:nvPr userDrawn="1"/>
        </p:nvSpPr>
        <p:spPr bwMode="gray">
          <a:xfrm>
            <a:off x="0" y="6570171"/>
            <a:ext cx="12192000" cy="28782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US" sz="2133" smtClean="0">
              <a:solidFill>
                <a:schemeClr val="tx1"/>
              </a:solidFill>
              <a:latin typeface="Arial" pitchFamily="34" charset="0"/>
            </a:endParaRPr>
          </a:p>
        </p:txBody>
      </p:sp>
      <p:sp>
        <p:nvSpPr>
          <p:cNvPr id="6" name="Rechteck 13"/>
          <p:cNvSpPr/>
          <p:nvPr userDrawn="1"/>
        </p:nvSpPr>
        <p:spPr bwMode="gray">
          <a:xfrm>
            <a:off x="432520" y="6625795"/>
            <a:ext cx="9408000" cy="192000"/>
          </a:xfrm>
          <a:prstGeom prst="rect">
            <a:avLst/>
          </a:prstGeom>
          <a:solidFill>
            <a:schemeClr val="bg1"/>
          </a:solidFill>
          <a:ln w="9525">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lvl="8" indent="0">
              <a:tabLst/>
            </a:pPr>
            <a:r>
              <a:rPr lang="en-US" sz="933" noProof="0" dirty="0" smtClean="0">
                <a:solidFill>
                  <a:schemeClr val="bg2"/>
                </a:solidFill>
                <a:latin typeface="Arial" pitchFamily="34" charset="0"/>
              </a:rPr>
              <a:t>© </a:t>
            </a:r>
            <a:r>
              <a:rPr lang="es-CL" sz="933" noProof="0" dirty="0" smtClean="0">
                <a:solidFill>
                  <a:schemeClr val="bg2"/>
                </a:solidFill>
                <a:latin typeface="Arial" pitchFamily="34" charset="0"/>
              </a:rPr>
              <a:t>GfK 2017 | Índice de Bienestar de los chilenos 2017</a:t>
            </a:r>
          </a:p>
        </p:txBody>
      </p:sp>
    </p:spTree>
    <p:extLst>
      <p:ext uri="{BB962C8B-B14F-4D97-AF65-F5344CB8AC3E}">
        <p14:creationId xmlns:p14="http://schemas.microsoft.com/office/powerpoint/2010/main" xmlns="" val="2881679697"/>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Headline only">
    <p:spTree>
      <p:nvGrpSpPr>
        <p:cNvPr id="1" name=""/>
        <p:cNvGrpSpPr/>
        <p:nvPr/>
      </p:nvGrpSpPr>
      <p:grpSpPr>
        <a:xfrm>
          <a:off x="0" y="0"/>
          <a:ext cx="0" cy="0"/>
          <a:chOff x="0" y="0"/>
          <a:chExt cx="0" cy="0"/>
        </a:xfrm>
      </p:grpSpPr>
      <p:sp>
        <p:nvSpPr>
          <p:cNvPr id="3" name="Textplatzhalter 2"/>
          <p:cNvSpPr>
            <a:spLocks noGrp="1"/>
          </p:cNvSpPr>
          <p:nvPr>
            <p:ph type="body" sz="quarter" idx="10" hasCustomPrompt="1"/>
          </p:nvPr>
        </p:nvSpPr>
        <p:spPr bwMode="gray">
          <a:xfrm>
            <a:off x="431213" y="1220755"/>
            <a:ext cx="11328987" cy="384340"/>
          </a:xfrm>
        </p:spPr>
        <p:txBody>
          <a:bodyPr>
            <a:noAutofit/>
          </a:bodyPr>
          <a:lstStyle>
            <a:lvl1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1pPr>
            <a:lvl2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2pPr>
            <a:lvl3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3pPr>
            <a:lvl4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4pPr>
            <a:lvl5pPr marL="0" indent="0">
              <a:lnSpc>
                <a:spcPct val="100000"/>
              </a:lnSpc>
              <a:spcBef>
                <a:spcPts val="800"/>
              </a:spcBef>
              <a:buFont typeface="Arial" panose="020B0604020202020204" pitchFamily="34" charset="0"/>
              <a:buNone/>
              <a:defRPr lang="en-GB" sz="2400" kern="1200" noProof="0" smtClean="0">
                <a:solidFill>
                  <a:schemeClr val="tx2"/>
                </a:solidFill>
                <a:latin typeface="Arial" pitchFamily="34" charset="0"/>
                <a:ea typeface="+mn-ea"/>
                <a:cs typeface="Arial" pitchFamily="34" charset="0"/>
              </a:defRPr>
            </a:lvl5pPr>
            <a:lvl6pPr marL="0" indent="0">
              <a:lnSpc>
                <a:spcPct val="100000"/>
              </a:lnSpc>
              <a:spcBef>
                <a:spcPts val="800"/>
              </a:spcBef>
              <a:buNone/>
              <a:defRPr lang="en-GB" sz="2400" kern="1200" noProof="0" smtClean="0">
                <a:solidFill>
                  <a:schemeClr val="tx2"/>
                </a:solidFill>
                <a:latin typeface="Arial" pitchFamily="34" charset="0"/>
                <a:ea typeface="+mn-ea"/>
                <a:cs typeface="Arial" pitchFamily="34" charset="0"/>
              </a:defRPr>
            </a:lvl6pPr>
            <a:lvl7pPr marL="0" indent="0">
              <a:lnSpc>
                <a:spcPct val="100000"/>
              </a:lnSpc>
              <a:spcBef>
                <a:spcPts val="800"/>
              </a:spcBef>
              <a:buNone/>
              <a:defRPr lang="en-GB" sz="2400" kern="1200" noProof="0" smtClean="0">
                <a:solidFill>
                  <a:schemeClr val="tx2"/>
                </a:solidFill>
                <a:latin typeface="Arial" pitchFamily="34" charset="0"/>
                <a:ea typeface="+mn-ea"/>
                <a:cs typeface="Arial" pitchFamily="34" charset="0"/>
              </a:defRPr>
            </a:lvl7pPr>
            <a:lvl8pPr marL="0" indent="0">
              <a:lnSpc>
                <a:spcPct val="100000"/>
              </a:lnSpc>
              <a:spcBef>
                <a:spcPts val="800"/>
              </a:spcBef>
              <a:buNone/>
              <a:defRPr lang="en-GB" sz="2400" kern="1200" noProof="0" smtClean="0">
                <a:solidFill>
                  <a:schemeClr val="tx2"/>
                </a:solidFill>
                <a:latin typeface="Arial" pitchFamily="34" charset="0"/>
                <a:ea typeface="+mn-ea"/>
                <a:cs typeface="Arial" pitchFamily="34" charset="0"/>
              </a:defRPr>
            </a:lvl8pPr>
            <a:lvl9pPr marL="0" indent="0">
              <a:lnSpc>
                <a:spcPct val="100000"/>
              </a:lnSpc>
              <a:spcBef>
                <a:spcPts val="800"/>
              </a:spcBef>
              <a:buNone/>
              <a:defRPr lang="de-DE" sz="2400" kern="1200" noProof="0" smtClean="0">
                <a:solidFill>
                  <a:schemeClr val="tx2"/>
                </a:solidFill>
                <a:latin typeface="Arial" pitchFamily="34" charset="0"/>
                <a:ea typeface="+mn-ea"/>
                <a:cs typeface="Arial" pitchFamily="34" charset="0"/>
              </a:defRPr>
            </a:lvl9pPr>
          </a:lstStyle>
          <a:p>
            <a:pPr lvl="0"/>
            <a:r>
              <a:rPr lang="en-US" dirty="0" smtClean="0"/>
              <a:t>Click to add </a:t>
            </a:r>
            <a:r>
              <a:rPr lang="en-US" dirty="0" err="1" smtClean="0"/>
              <a:t>subheadline</a:t>
            </a:r>
            <a:endParaRPr lang="en-US" dirty="0" smtClean="0"/>
          </a:p>
        </p:txBody>
      </p:sp>
      <p:sp>
        <p:nvSpPr>
          <p:cNvPr id="4" name="Textplatzhalter 3"/>
          <p:cNvSpPr>
            <a:spLocks noGrp="1"/>
          </p:cNvSpPr>
          <p:nvPr>
            <p:ph type="body" sz="quarter" idx="11" hasCustomPrompt="1"/>
          </p:nvPr>
        </p:nvSpPr>
        <p:spPr bwMode="gray">
          <a:xfrm>
            <a:off x="431371" y="6404736"/>
            <a:ext cx="11328400" cy="192616"/>
          </a:xfrm>
        </p:spPr>
        <p:txBody>
          <a:bodyPr tIns="0" bIns="36000" anchor="b" anchorCtr="0">
            <a:noAutofit/>
          </a:bodyPr>
          <a:lstStyle>
            <a:lvl1pPr marL="0" marR="0" indent="0" algn="l" defTabSz="1219170" rtl="0" eaLnBrk="1" fontAlgn="auto" latinLnBrk="0" hangingPunct="1">
              <a:lnSpc>
                <a:spcPct val="100000"/>
              </a:lnSpc>
              <a:spcBef>
                <a:spcPts val="0"/>
              </a:spcBef>
              <a:spcAft>
                <a:spcPts val="0"/>
              </a:spcAft>
              <a:buClrTx/>
              <a:buSzTx/>
              <a:buFont typeface="Arial" pitchFamily="34" charset="0"/>
              <a:buNone/>
              <a:tabLst/>
              <a:defRPr lang="de-DE" sz="1067" kern="1200" baseline="0" noProof="0" smtClean="0">
                <a:solidFill>
                  <a:schemeClr val="bg2"/>
                </a:solidFill>
                <a:latin typeface="Arial" pitchFamily="34" charset="0"/>
                <a:ea typeface="+mn-ea"/>
                <a:cs typeface="Arial" pitchFamily="34" charset="0"/>
              </a:defRPr>
            </a:lvl1pPr>
            <a:lvl2pPr marL="0" indent="0">
              <a:lnSpc>
                <a:spcPct val="100000"/>
              </a:lnSpc>
              <a:spcBef>
                <a:spcPts val="0"/>
              </a:spcBef>
              <a:buFont typeface="Arial" panose="020B0604020202020204" pitchFamily="34" charset="0"/>
              <a:buNone/>
              <a:defRPr lang="de-DE" sz="1067" kern="1200" baseline="0" noProof="0" smtClean="0">
                <a:solidFill>
                  <a:schemeClr val="bg2"/>
                </a:solidFill>
                <a:latin typeface="Arial" pitchFamily="34" charset="0"/>
                <a:ea typeface="+mn-ea"/>
                <a:cs typeface="Arial" pitchFamily="34" charset="0"/>
              </a:defRPr>
            </a:lvl2pPr>
            <a:lvl3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3pPr>
            <a:lvl4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4pPr>
            <a:lvl5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5pPr>
            <a:lvl6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6pPr>
            <a:lvl7pPr marL="0" indent="0">
              <a:lnSpc>
                <a:spcPct val="100000"/>
              </a:lnSpc>
              <a:spcBef>
                <a:spcPts val="0"/>
              </a:spcBef>
              <a:buNone/>
              <a:defRPr lang="de-DE" sz="1067" kern="1200" baseline="0" noProof="0" dirty="0" smtClean="0">
                <a:solidFill>
                  <a:schemeClr val="bg2"/>
                </a:solidFill>
                <a:latin typeface="Arial" pitchFamily="34" charset="0"/>
                <a:ea typeface="+mn-ea"/>
                <a:cs typeface="Arial" pitchFamily="34" charset="0"/>
              </a:defRPr>
            </a:lvl7pPr>
            <a:lvl8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8pPr>
            <a:lvl9pPr marL="0" indent="0">
              <a:lnSpc>
                <a:spcPct val="100000"/>
              </a:lnSpc>
              <a:spcBef>
                <a:spcPts val="0"/>
              </a:spcBef>
              <a:buNone/>
              <a:defRPr lang="de-DE" sz="1067" kern="1200" baseline="0" noProof="0" smtClean="0">
                <a:solidFill>
                  <a:schemeClr val="bg2"/>
                </a:solidFill>
                <a:latin typeface="Arial" pitchFamily="34" charset="0"/>
                <a:ea typeface="+mn-ea"/>
                <a:cs typeface="Arial" pitchFamily="34" charset="0"/>
              </a:defRPr>
            </a:lvl9pPr>
          </a:lstStyle>
          <a:p>
            <a:pPr lvl="0"/>
            <a:r>
              <a:rPr lang="en-US" dirty="0" smtClean="0"/>
              <a:t>Click to add source information</a:t>
            </a:r>
          </a:p>
        </p:txBody>
      </p:sp>
      <p:sp>
        <p:nvSpPr>
          <p:cNvPr id="5" name="Title 4"/>
          <p:cNvSpPr>
            <a:spLocks noGrp="1"/>
          </p:cNvSpPr>
          <p:nvPr>
            <p:ph type="title" hasCustomPrompt="1"/>
          </p:nvPr>
        </p:nvSpPr>
        <p:spPr bwMode="gray"/>
        <p:txBody>
          <a:bodyPr/>
          <a:lstStyle/>
          <a:p>
            <a:r>
              <a:rPr lang="en-US" dirty="0" smtClean="0"/>
              <a:t>Click to add headline</a:t>
            </a:r>
            <a:endParaRPr lang="en-US" dirty="0"/>
          </a:p>
        </p:txBody>
      </p:sp>
    </p:spTree>
    <p:extLst>
      <p:ext uri="{BB962C8B-B14F-4D97-AF65-F5344CB8AC3E}">
        <p14:creationId xmlns:p14="http://schemas.microsoft.com/office/powerpoint/2010/main" xmlns="" val="2347182470"/>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Pure White">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679510" y="4869161"/>
            <a:ext cx="10080889" cy="1248833"/>
          </a:xfrm>
        </p:spPr>
        <p:txBody>
          <a:bodyPr/>
          <a:lstStyle>
            <a:lvl1pPr algn="r">
              <a:defRPr sz="3733">
                <a:solidFill>
                  <a:schemeClr val="bg2"/>
                </a:solidFill>
              </a:defRPr>
            </a:lvl1pPr>
            <a:lvl2pPr algn="r">
              <a:defRPr sz="3733">
                <a:solidFill>
                  <a:schemeClr val="bg2"/>
                </a:solidFill>
              </a:defRPr>
            </a:lvl2pPr>
            <a:lvl3pPr algn="r">
              <a:defRPr sz="3733">
                <a:solidFill>
                  <a:schemeClr val="bg2"/>
                </a:solidFill>
              </a:defRPr>
            </a:lvl3pPr>
            <a:lvl4pPr algn="r">
              <a:defRPr sz="3733">
                <a:solidFill>
                  <a:schemeClr val="bg2"/>
                </a:solidFill>
              </a:defRPr>
            </a:lvl4pPr>
            <a:lvl5pPr algn="r">
              <a:defRPr sz="3733">
                <a:solidFill>
                  <a:schemeClr val="bg2"/>
                </a:solidFill>
              </a:defRPr>
            </a:lvl5pPr>
          </a:lstStyle>
          <a:p>
            <a:pPr lvl="0"/>
            <a:r>
              <a:rPr lang="en-US" dirty="0" smtClean="0"/>
              <a:t>Click to edit Master text styles</a:t>
            </a:r>
          </a:p>
        </p:txBody>
      </p:sp>
      <p:sp>
        <p:nvSpPr>
          <p:cNvPr id="7" name="Text Placeholder 4"/>
          <p:cNvSpPr>
            <a:spLocks noGrp="1"/>
          </p:cNvSpPr>
          <p:nvPr>
            <p:ph type="body" sz="quarter" idx="11"/>
          </p:nvPr>
        </p:nvSpPr>
        <p:spPr>
          <a:xfrm>
            <a:off x="401982" y="451976"/>
            <a:ext cx="10080889" cy="1248833"/>
          </a:xfrm>
        </p:spPr>
        <p:txBody>
          <a:bodyPr/>
          <a:lstStyle>
            <a:lvl1pPr algn="l">
              <a:defRPr sz="3733">
                <a:solidFill>
                  <a:schemeClr val="bg2"/>
                </a:solidFill>
              </a:defRPr>
            </a:lvl1pPr>
            <a:lvl2pPr algn="l">
              <a:defRPr sz="3733">
                <a:solidFill>
                  <a:schemeClr val="bg2"/>
                </a:solidFill>
              </a:defRPr>
            </a:lvl2pPr>
            <a:lvl3pPr algn="l">
              <a:defRPr sz="3733">
                <a:solidFill>
                  <a:schemeClr val="bg2"/>
                </a:solidFill>
              </a:defRPr>
            </a:lvl3pPr>
            <a:lvl4pPr algn="l">
              <a:defRPr sz="3733">
                <a:solidFill>
                  <a:schemeClr val="bg2"/>
                </a:solidFill>
              </a:defRPr>
            </a:lvl4pPr>
            <a:lvl5pPr algn="l">
              <a:defRPr sz="3733">
                <a:solidFill>
                  <a:schemeClr val="bg2"/>
                </a:solidFill>
              </a:defRPr>
            </a:lvl5pPr>
          </a:lstStyle>
          <a:p>
            <a:pPr lvl="0"/>
            <a:r>
              <a:rPr lang="en-US" dirty="0" smtClean="0"/>
              <a:t>Click to edit Master text styles</a:t>
            </a:r>
          </a:p>
        </p:txBody>
      </p:sp>
    </p:spTree>
    <p:extLst>
      <p:ext uri="{BB962C8B-B14F-4D97-AF65-F5344CB8AC3E}">
        <p14:creationId xmlns:p14="http://schemas.microsoft.com/office/powerpoint/2010/main" xmlns="" val="23983547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Slide for presentation">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bwMode="gray">
          <a:xfrm>
            <a:off x="0" y="2372854"/>
            <a:ext cx="12192000" cy="2112293"/>
          </a:xfrm>
          <a:gradFill>
            <a:gsLst>
              <a:gs pos="2000">
                <a:schemeClr val="accent6"/>
              </a:gs>
              <a:gs pos="100000">
                <a:srgbClr val="F9B200"/>
              </a:gs>
            </a:gsLst>
            <a:lin ang="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24000" tIns="0" rIns="324000" bIns="0" numCol="1" spcCol="0" rtlCol="0" fromWordArt="0" anchor="ctr" anchorCtr="0" forceAA="0" compatLnSpc="1">
            <a:prstTxWarp prst="textNoShape">
              <a:avLst/>
            </a:prstTxWarp>
            <a:noAutofit/>
          </a:bodyPr>
          <a:lstStyle>
            <a:lvl1pPr>
              <a:defRPr lang="de-DE" sz="4000" kern="1200" dirty="0">
                <a:solidFill>
                  <a:schemeClr val="bg1"/>
                </a:solidFill>
                <a:latin typeface="Arial" pitchFamily="34" charset="0"/>
                <a:ea typeface="+mn-ea"/>
                <a:cs typeface="+mn-cs"/>
              </a:defRPr>
            </a:lvl1pPr>
          </a:lstStyle>
          <a:p>
            <a:pPr lvl="0"/>
            <a:r>
              <a:rPr lang="en-US" dirty="0" smtClean="0"/>
              <a:t>Click to add text</a:t>
            </a:r>
          </a:p>
        </p:txBody>
      </p:sp>
      <p:grpSp>
        <p:nvGrpSpPr>
          <p:cNvPr id="96" name="Gruppieren 95"/>
          <p:cNvGrpSpPr/>
          <p:nvPr userDrawn="1"/>
        </p:nvGrpSpPr>
        <p:grpSpPr bwMode="gray">
          <a:xfrm>
            <a:off x="431800" y="-420693"/>
            <a:ext cx="11328987" cy="288040"/>
            <a:chOff x="323850" y="-531550"/>
            <a:chExt cx="8496740" cy="432060"/>
          </a:xfrm>
        </p:grpSpPr>
        <p:cxnSp>
          <p:nvCxnSpPr>
            <p:cNvPr id="97" name="Gerade Verbindung 96"/>
            <p:cNvCxnSpPr/>
            <p:nvPr userDrawn="1"/>
          </p:nvCxnSpPr>
          <p:spPr bwMode="gray">
            <a:xfrm rot="5400000">
              <a:off x="10782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Gerade Verbindung 97"/>
            <p:cNvCxnSpPr/>
            <p:nvPr userDrawn="1"/>
          </p:nvCxnSpPr>
          <p:spPr bwMode="gray">
            <a:xfrm rot="5400000">
              <a:off x="1403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Gerade Verbindung 98"/>
            <p:cNvCxnSpPr/>
            <p:nvPr userDrawn="1"/>
          </p:nvCxnSpPr>
          <p:spPr bwMode="gray">
            <a:xfrm rot="5400000">
              <a:off x="15475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Gerade Verbindung 99"/>
            <p:cNvCxnSpPr/>
            <p:nvPr userDrawn="1"/>
          </p:nvCxnSpPr>
          <p:spPr bwMode="gray">
            <a:xfrm rot="5400000">
              <a:off x="28437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Gerade Verbindung 100"/>
            <p:cNvCxnSpPr/>
            <p:nvPr userDrawn="1"/>
          </p:nvCxnSpPr>
          <p:spPr bwMode="gray">
            <a:xfrm rot="5400000">
              <a:off x="29877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Gerade Verbindung 101"/>
            <p:cNvCxnSpPr/>
            <p:nvPr userDrawn="1"/>
          </p:nvCxnSpPr>
          <p:spPr bwMode="gray">
            <a:xfrm rot="5400000">
              <a:off x="42839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Gerade Verbindung 102"/>
            <p:cNvCxnSpPr/>
            <p:nvPr userDrawn="1"/>
          </p:nvCxnSpPr>
          <p:spPr bwMode="gray">
            <a:xfrm rot="5400000">
              <a:off x="44279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Gerade Verbindung 103"/>
            <p:cNvCxnSpPr/>
            <p:nvPr userDrawn="1"/>
          </p:nvCxnSpPr>
          <p:spPr bwMode="gray">
            <a:xfrm rot="5400000">
              <a:off x="57241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Gerade Verbindung 104"/>
            <p:cNvCxnSpPr/>
            <p:nvPr userDrawn="1"/>
          </p:nvCxnSpPr>
          <p:spPr bwMode="gray">
            <a:xfrm rot="5400000">
              <a:off x="58681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Gerade Verbindung 105"/>
            <p:cNvCxnSpPr/>
            <p:nvPr userDrawn="1"/>
          </p:nvCxnSpPr>
          <p:spPr bwMode="gray">
            <a:xfrm rot="5400000">
              <a:off x="71643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Gerade Verbindung 106"/>
            <p:cNvCxnSpPr/>
            <p:nvPr userDrawn="1"/>
          </p:nvCxnSpPr>
          <p:spPr bwMode="gray">
            <a:xfrm rot="5400000">
              <a:off x="73083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Gerade Verbindung 107"/>
            <p:cNvCxnSpPr/>
            <p:nvPr userDrawn="1"/>
          </p:nvCxnSpPr>
          <p:spPr bwMode="gray">
            <a:xfrm rot="5400000">
              <a:off x="8604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9" name="Gruppieren 108"/>
          <p:cNvGrpSpPr/>
          <p:nvPr userDrawn="1"/>
        </p:nvGrpSpPr>
        <p:grpSpPr bwMode="gray">
          <a:xfrm>
            <a:off x="431800" y="6981493"/>
            <a:ext cx="11328987" cy="288040"/>
            <a:chOff x="323850" y="-531550"/>
            <a:chExt cx="8496740" cy="432060"/>
          </a:xfrm>
        </p:grpSpPr>
        <p:cxnSp>
          <p:nvCxnSpPr>
            <p:cNvPr id="110" name="Gerade Verbindung 109"/>
            <p:cNvCxnSpPr/>
            <p:nvPr userDrawn="1"/>
          </p:nvCxnSpPr>
          <p:spPr bwMode="gray">
            <a:xfrm rot="5400000">
              <a:off x="10782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Gerade Verbindung 110"/>
            <p:cNvCxnSpPr/>
            <p:nvPr userDrawn="1"/>
          </p:nvCxnSpPr>
          <p:spPr bwMode="gray">
            <a:xfrm rot="5400000">
              <a:off x="1403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Gerade Verbindung 111"/>
            <p:cNvCxnSpPr/>
            <p:nvPr userDrawn="1"/>
          </p:nvCxnSpPr>
          <p:spPr bwMode="gray">
            <a:xfrm rot="5400000">
              <a:off x="15475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Gerade Verbindung 112"/>
            <p:cNvCxnSpPr/>
            <p:nvPr userDrawn="1"/>
          </p:nvCxnSpPr>
          <p:spPr bwMode="gray">
            <a:xfrm rot="5400000">
              <a:off x="28437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Gerade Verbindung 113"/>
            <p:cNvCxnSpPr/>
            <p:nvPr userDrawn="1"/>
          </p:nvCxnSpPr>
          <p:spPr bwMode="gray">
            <a:xfrm rot="5400000">
              <a:off x="29877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Gerade Verbindung 114"/>
            <p:cNvCxnSpPr/>
            <p:nvPr userDrawn="1"/>
          </p:nvCxnSpPr>
          <p:spPr bwMode="gray">
            <a:xfrm rot="5400000">
              <a:off x="42839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Gerade Verbindung 115"/>
            <p:cNvCxnSpPr/>
            <p:nvPr userDrawn="1"/>
          </p:nvCxnSpPr>
          <p:spPr bwMode="gray">
            <a:xfrm rot="5400000">
              <a:off x="44279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Gerade Verbindung 116"/>
            <p:cNvCxnSpPr/>
            <p:nvPr userDrawn="1"/>
          </p:nvCxnSpPr>
          <p:spPr bwMode="gray">
            <a:xfrm rot="5400000">
              <a:off x="57241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Gerade Verbindung 117"/>
            <p:cNvCxnSpPr/>
            <p:nvPr userDrawn="1"/>
          </p:nvCxnSpPr>
          <p:spPr bwMode="gray">
            <a:xfrm rot="5400000">
              <a:off x="58681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Gerade Verbindung 118"/>
            <p:cNvCxnSpPr/>
            <p:nvPr userDrawn="1"/>
          </p:nvCxnSpPr>
          <p:spPr bwMode="gray">
            <a:xfrm rot="5400000">
              <a:off x="71643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Gerade Verbindung 119"/>
            <p:cNvCxnSpPr/>
            <p:nvPr userDrawn="1"/>
          </p:nvCxnSpPr>
          <p:spPr bwMode="gray">
            <a:xfrm rot="5400000">
              <a:off x="73083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Gerade Verbindung 120"/>
            <p:cNvCxnSpPr/>
            <p:nvPr userDrawn="1"/>
          </p:nvCxnSpPr>
          <p:spPr bwMode="gray">
            <a:xfrm rot="5400000">
              <a:off x="8604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2" name="Gruppieren 121"/>
          <p:cNvGrpSpPr/>
          <p:nvPr userDrawn="1"/>
        </p:nvGrpSpPr>
        <p:grpSpPr bwMode="gray">
          <a:xfrm>
            <a:off x="12336867" y="1028667"/>
            <a:ext cx="288040" cy="5568773"/>
            <a:chOff x="9252650" y="771500"/>
            <a:chExt cx="216030" cy="4176580"/>
          </a:xfrm>
        </p:grpSpPr>
        <p:cxnSp>
          <p:nvCxnSpPr>
            <p:cNvPr id="123" name="Gerade Verbindung 122"/>
            <p:cNvCxnSpPr/>
            <p:nvPr userDrawn="1"/>
          </p:nvCxnSpPr>
          <p:spPr bwMode="gray">
            <a:xfrm>
              <a:off x="9252650" y="9875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Gerade Verbindung 123"/>
            <p:cNvCxnSpPr/>
            <p:nvPr userDrawn="1"/>
          </p:nvCxnSpPr>
          <p:spPr bwMode="gray">
            <a:xfrm>
              <a:off x="9252650" y="77150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Gerade Verbindung 124"/>
            <p:cNvCxnSpPr/>
            <p:nvPr userDrawn="1"/>
          </p:nvCxnSpPr>
          <p:spPr bwMode="gray">
            <a:xfrm>
              <a:off x="9252650" y="494808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Gerade Verbindung 125"/>
            <p:cNvCxnSpPr/>
            <p:nvPr userDrawn="1"/>
          </p:nvCxnSpPr>
          <p:spPr bwMode="gray">
            <a:xfrm>
              <a:off x="9252650" y="48040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Gerade Verbindung 126"/>
            <p:cNvCxnSpPr/>
            <p:nvPr userDrawn="1"/>
          </p:nvCxnSpPr>
          <p:spPr bwMode="gray">
            <a:xfrm>
              <a:off x="9252650" y="415597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Gerade Verbindung 127"/>
            <p:cNvCxnSpPr/>
            <p:nvPr userDrawn="1"/>
          </p:nvCxnSpPr>
          <p:spPr bwMode="gray">
            <a:xfrm>
              <a:off x="9252650" y="40119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Gerade Verbindung 128"/>
            <p:cNvCxnSpPr/>
            <p:nvPr userDrawn="1"/>
          </p:nvCxnSpPr>
          <p:spPr bwMode="gray">
            <a:xfrm>
              <a:off x="9252650" y="33638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Gerade Verbindung 129"/>
            <p:cNvCxnSpPr/>
            <p:nvPr userDrawn="1"/>
          </p:nvCxnSpPr>
          <p:spPr bwMode="gray">
            <a:xfrm>
              <a:off x="9252650" y="32198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Gerade Verbindung 130"/>
            <p:cNvCxnSpPr/>
            <p:nvPr userDrawn="1"/>
          </p:nvCxnSpPr>
          <p:spPr bwMode="gray">
            <a:xfrm>
              <a:off x="9252650" y="25717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Gerade Verbindung 131"/>
            <p:cNvCxnSpPr/>
            <p:nvPr userDrawn="1"/>
          </p:nvCxnSpPr>
          <p:spPr bwMode="gray">
            <a:xfrm>
              <a:off x="9252650" y="24277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Gerade Verbindung 132"/>
            <p:cNvCxnSpPr/>
            <p:nvPr userDrawn="1"/>
          </p:nvCxnSpPr>
          <p:spPr bwMode="gray">
            <a:xfrm>
              <a:off x="9252650" y="17796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Gerade Verbindung 133"/>
            <p:cNvCxnSpPr/>
            <p:nvPr userDrawn="1"/>
          </p:nvCxnSpPr>
          <p:spPr bwMode="gray">
            <a:xfrm>
              <a:off x="9252650" y="163562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Gerade Verbindung 134"/>
            <p:cNvCxnSpPr/>
            <p:nvPr userDrawn="1"/>
          </p:nvCxnSpPr>
          <p:spPr bwMode="gray">
            <a:xfrm>
              <a:off x="9252650" y="47320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Rechteck 2"/>
          <p:cNvSpPr/>
          <p:nvPr userDrawn="1"/>
        </p:nvSpPr>
        <p:spPr bwMode="gray">
          <a:xfrm>
            <a:off x="0" y="0"/>
            <a:ext cx="12192000" cy="2241925"/>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de-DE" sz="2133" dirty="0" smtClean="0">
              <a:solidFill>
                <a:schemeClr val="tx1"/>
              </a:solidFill>
              <a:latin typeface="Arial" pitchFamily="34" charset="0"/>
            </a:endParaRPr>
          </a:p>
        </p:txBody>
      </p:sp>
    </p:spTree>
    <p:extLst>
      <p:ext uri="{BB962C8B-B14F-4D97-AF65-F5344CB8AC3E}">
        <p14:creationId xmlns:p14="http://schemas.microsoft.com/office/powerpoint/2010/main" xmlns="" val="3145222936"/>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5" name="Textplatzhalter 6"/>
          <p:cNvSpPr>
            <a:spLocks noGrp="1"/>
          </p:cNvSpPr>
          <p:nvPr>
            <p:ph type="body" sz="quarter" idx="12" hasCustomPrompt="1"/>
          </p:nvPr>
        </p:nvSpPr>
        <p:spPr bwMode="gray">
          <a:xfrm>
            <a:off x="431800" y="6405033"/>
            <a:ext cx="11328400" cy="192616"/>
          </a:xfrm>
        </p:spPr>
        <p:txBody>
          <a:bodyPr tIns="0" bIns="36000" anchor="b" anchorCtr="0"/>
          <a:lstStyle>
            <a:lvl1pPr marL="0" marR="0" indent="0" algn="l" defTabSz="1219170" rtl="0" eaLnBrk="1" fontAlgn="auto" latinLnBrk="0" hangingPunct="1">
              <a:lnSpc>
                <a:spcPct val="100000"/>
              </a:lnSpc>
              <a:spcBef>
                <a:spcPts val="0"/>
              </a:spcBef>
              <a:spcAft>
                <a:spcPts val="0"/>
              </a:spcAft>
              <a:buClrTx/>
              <a:buSzTx/>
              <a:buFont typeface="Arial" pitchFamily="34" charset="0"/>
              <a:buNone/>
              <a:tabLst/>
              <a:defRPr sz="1067">
                <a:solidFill>
                  <a:schemeClr val="bg2"/>
                </a:solidFill>
              </a:defRPr>
            </a:lvl1pPr>
            <a:lvl2pPr marL="0" indent="0">
              <a:spcBef>
                <a:spcPts val="400"/>
              </a:spcBef>
              <a:spcAft>
                <a:spcPts val="0"/>
              </a:spcAft>
              <a:buFont typeface="Arial" pitchFamily="34" charset="0"/>
              <a:buNone/>
              <a:defRPr sz="1200">
                <a:solidFill>
                  <a:schemeClr val="bg2"/>
                </a:solidFill>
              </a:defRPr>
            </a:lvl2pPr>
            <a:lvl3pPr marL="0" indent="0">
              <a:spcBef>
                <a:spcPts val="400"/>
              </a:spcBef>
              <a:spcAft>
                <a:spcPts val="0"/>
              </a:spcAft>
              <a:buFont typeface="Arial" pitchFamily="34" charset="0"/>
              <a:buNone/>
              <a:defRPr sz="1200">
                <a:solidFill>
                  <a:schemeClr val="bg2"/>
                </a:solidFill>
              </a:defRPr>
            </a:lvl3pPr>
            <a:lvl4pPr marL="0" indent="0">
              <a:spcBef>
                <a:spcPts val="400"/>
              </a:spcBef>
              <a:spcAft>
                <a:spcPts val="0"/>
              </a:spcAft>
              <a:buNone/>
              <a:defRPr sz="1200">
                <a:solidFill>
                  <a:schemeClr val="bg2"/>
                </a:solidFill>
              </a:defRPr>
            </a:lvl4pPr>
            <a:lvl5pPr marL="0" indent="0">
              <a:spcBef>
                <a:spcPts val="400"/>
              </a:spcBef>
              <a:spcAft>
                <a:spcPts val="0"/>
              </a:spcAft>
              <a:buNone/>
              <a:defRPr sz="1200" b="0">
                <a:solidFill>
                  <a:schemeClr val="bg2"/>
                </a:solidFill>
              </a:defRPr>
            </a:lvl5pPr>
            <a:lvl6pPr marL="0" indent="0">
              <a:spcBef>
                <a:spcPts val="400"/>
              </a:spcBef>
              <a:buFont typeface="Arial" pitchFamily="34" charset="0"/>
              <a:buNone/>
              <a:defRPr sz="1200">
                <a:solidFill>
                  <a:schemeClr val="bg2"/>
                </a:solidFill>
              </a:defRPr>
            </a:lvl6pPr>
            <a:lvl7pPr marL="0" indent="0">
              <a:spcBef>
                <a:spcPts val="400"/>
              </a:spcBef>
              <a:buFont typeface="Arial" pitchFamily="34" charset="0"/>
              <a:buNone/>
              <a:defRPr sz="1200">
                <a:solidFill>
                  <a:schemeClr val="bg2"/>
                </a:solidFill>
              </a:defRPr>
            </a:lvl7pPr>
            <a:lvl8pPr marL="0" indent="0">
              <a:spcBef>
                <a:spcPts val="400"/>
              </a:spcBef>
              <a:buFont typeface="Arial" pitchFamily="34" charset="0"/>
              <a:buNone/>
              <a:defRPr sz="1200">
                <a:solidFill>
                  <a:schemeClr val="bg2"/>
                </a:solidFill>
              </a:defRPr>
            </a:lvl8pPr>
            <a:lvl9pPr marL="0" indent="0">
              <a:spcBef>
                <a:spcPts val="400"/>
              </a:spcBef>
              <a:buFont typeface="Arial" pitchFamily="34" charset="0"/>
              <a:buNone/>
              <a:defRPr sz="1200">
                <a:solidFill>
                  <a:schemeClr val="bg2"/>
                </a:solidFill>
              </a:defRPr>
            </a:lvl9pPr>
          </a:lstStyle>
          <a:p>
            <a:pPr lvl="0"/>
            <a:r>
              <a:rPr lang="en-US" noProof="0" dirty="0" smtClean="0"/>
              <a:t>[Source information]</a:t>
            </a:r>
          </a:p>
        </p:txBody>
      </p:sp>
    </p:spTree>
    <p:extLst>
      <p:ext uri="{BB962C8B-B14F-4D97-AF65-F5344CB8AC3E}">
        <p14:creationId xmlns:p14="http://schemas.microsoft.com/office/powerpoint/2010/main" xmlns="" val="594617831"/>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733178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for printing documents">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bwMode="gray">
          <a:xfrm>
            <a:off x="0" y="2660894"/>
            <a:ext cx="12192000" cy="1536213"/>
          </a:xfr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24000" tIns="0" rIns="324000" bIns="0" numCol="1" spcCol="0" rtlCol="0" fromWordArt="0" anchor="ctr" anchorCtr="0" forceAA="0" compatLnSpc="1">
            <a:prstTxWarp prst="textNoShape">
              <a:avLst/>
            </a:prstTxWarp>
            <a:noAutofit/>
          </a:bodyPr>
          <a:lstStyle>
            <a:lvl1pPr>
              <a:defRPr lang="de-DE" sz="4000" kern="1200" dirty="0">
                <a:solidFill>
                  <a:schemeClr val="tx1"/>
                </a:solidFill>
                <a:latin typeface="Arial" pitchFamily="34" charset="0"/>
                <a:ea typeface="+mn-ea"/>
                <a:cs typeface="+mn-cs"/>
              </a:defRPr>
            </a:lvl1pPr>
          </a:lstStyle>
          <a:p>
            <a:pPr lvl="0"/>
            <a:r>
              <a:rPr lang="en-US" dirty="0" smtClean="0"/>
              <a:t>Click to add text</a:t>
            </a:r>
          </a:p>
        </p:txBody>
      </p:sp>
      <p:sp>
        <p:nvSpPr>
          <p:cNvPr id="59" name="Rechteck 58"/>
          <p:cNvSpPr/>
          <p:nvPr userDrawn="1"/>
        </p:nvSpPr>
        <p:spPr bwMode="gray">
          <a:xfrm>
            <a:off x="0" y="2636912"/>
            <a:ext cx="12192000" cy="72008"/>
          </a:xfrm>
          <a:prstGeom prst="rect">
            <a:avLst/>
          </a:prstGeom>
          <a:gradFill>
            <a:gsLst>
              <a:gs pos="2000">
                <a:schemeClr val="accent6"/>
              </a:gs>
              <a:gs pos="100000">
                <a:srgbClr val="F9B200"/>
              </a:gs>
            </a:gsLst>
            <a:lin ang="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de-DE" sz="2133" dirty="0" err="1" smtClean="0">
              <a:solidFill>
                <a:schemeClr val="tx1"/>
              </a:solidFill>
              <a:latin typeface="Arial" pitchFamily="34" charset="0"/>
            </a:endParaRPr>
          </a:p>
        </p:txBody>
      </p:sp>
      <p:sp>
        <p:nvSpPr>
          <p:cNvPr id="60" name="Rechteck 59"/>
          <p:cNvSpPr/>
          <p:nvPr userDrawn="1"/>
        </p:nvSpPr>
        <p:spPr bwMode="gray">
          <a:xfrm>
            <a:off x="0" y="4149080"/>
            <a:ext cx="12192000" cy="72008"/>
          </a:xfrm>
          <a:prstGeom prst="rect">
            <a:avLst/>
          </a:prstGeom>
          <a:gradFill>
            <a:gsLst>
              <a:gs pos="2000">
                <a:schemeClr val="accent6"/>
              </a:gs>
              <a:gs pos="100000">
                <a:srgbClr val="F9B200"/>
              </a:gs>
            </a:gsLst>
            <a:lin ang="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de-DE" sz="2133" dirty="0" err="1" smtClean="0">
              <a:solidFill>
                <a:schemeClr val="tx1"/>
              </a:solidFill>
              <a:latin typeface="Arial" pitchFamily="34" charset="0"/>
            </a:endParaRPr>
          </a:p>
        </p:txBody>
      </p:sp>
      <p:sp>
        <p:nvSpPr>
          <p:cNvPr id="3" name="Rechteck 2"/>
          <p:cNvSpPr/>
          <p:nvPr userDrawn="1"/>
        </p:nvSpPr>
        <p:spPr bwMode="gray">
          <a:xfrm>
            <a:off x="0" y="0"/>
            <a:ext cx="12192000" cy="2372784"/>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de-DE" sz="2133" dirty="0" smtClean="0">
              <a:solidFill>
                <a:schemeClr val="tx1"/>
              </a:solidFill>
              <a:latin typeface="Arial" pitchFamily="34" charset="0"/>
            </a:endParaRPr>
          </a:p>
        </p:txBody>
      </p:sp>
    </p:spTree>
    <p:extLst>
      <p:ext uri="{BB962C8B-B14F-4D97-AF65-F5344CB8AC3E}">
        <p14:creationId xmlns:p14="http://schemas.microsoft.com/office/powerpoint/2010/main" xmlns="" val="80107976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Tree>
    <p:extLst>
      <p:ext uri="{BB962C8B-B14F-4D97-AF65-F5344CB8AC3E}">
        <p14:creationId xmlns:p14="http://schemas.microsoft.com/office/powerpoint/2010/main" xmlns="" val="419536426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3" name="Content Placeholder 2"/>
          <p:cNvSpPr>
            <a:spLocks noGrp="1"/>
          </p:cNvSpPr>
          <p:nvPr>
            <p:ph idx="1" hasCustomPrompt="1"/>
          </p:nvPr>
        </p:nvSpPr>
        <p:spPr bwMode="gray"/>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
        <p:nvSpPr>
          <p:cNvPr id="5" name="Textplatzhalter 6"/>
          <p:cNvSpPr>
            <a:spLocks noGrp="1"/>
          </p:cNvSpPr>
          <p:nvPr>
            <p:ph type="body" sz="quarter" idx="12" hasCustomPrompt="1"/>
          </p:nvPr>
        </p:nvSpPr>
        <p:spPr bwMode="gray">
          <a:xfrm>
            <a:off x="431800" y="6405413"/>
            <a:ext cx="11328400" cy="192616"/>
          </a:xfrm>
        </p:spPr>
        <p:txBody>
          <a:bodyPr tIns="0" bIns="36000" anchor="b" anchorCtr="0"/>
          <a:lstStyle>
            <a:lvl1pPr marL="0" indent="0">
              <a:spcBef>
                <a:spcPts val="0"/>
              </a:spcBef>
              <a:spcAft>
                <a:spcPts val="0"/>
              </a:spcAft>
              <a:buFont typeface="Arial" pitchFamily="34" charset="0"/>
              <a:buNone/>
              <a:defRPr sz="1067" baseline="0">
                <a:solidFill>
                  <a:schemeClr val="bg2"/>
                </a:solidFill>
              </a:defRPr>
            </a:lvl1pPr>
            <a:lvl2pPr marL="0" indent="0">
              <a:spcBef>
                <a:spcPts val="0"/>
              </a:spcBef>
              <a:spcAft>
                <a:spcPts val="0"/>
              </a:spcAft>
              <a:buFont typeface="Arial" pitchFamily="34" charset="0"/>
              <a:buNone/>
              <a:defRPr sz="1067">
                <a:solidFill>
                  <a:schemeClr val="bg2"/>
                </a:solidFill>
              </a:defRPr>
            </a:lvl2pPr>
            <a:lvl3pPr marL="0" indent="0">
              <a:spcBef>
                <a:spcPts val="0"/>
              </a:spcBef>
              <a:spcAft>
                <a:spcPts val="0"/>
              </a:spcAft>
              <a:buFont typeface="Arial" pitchFamily="34" charset="0"/>
              <a:buNone/>
              <a:defRPr sz="1067">
                <a:solidFill>
                  <a:schemeClr val="bg2"/>
                </a:solidFill>
              </a:defRPr>
            </a:lvl3pPr>
            <a:lvl4pPr marL="0" indent="0">
              <a:spcBef>
                <a:spcPts val="0"/>
              </a:spcBef>
              <a:spcAft>
                <a:spcPts val="0"/>
              </a:spcAft>
              <a:buNone/>
              <a:defRPr sz="1067">
                <a:solidFill>
                  <a:schemeClr val="bg2"/>
                </a:solidFill>
              </a:defRPr>
            </a:lvl4pPr>
            <a:lvl5pPr marL="0" indent="0">
              <a:spcBef>
                <a:spcPts val="400"/>
              </a:spcBef>
              <a:spcAft>
                <a:spcPts val="0"/>
              </a:spcAft>
              <a:buNone/>
              <a:defRPr sz="1200" b="0">
                <a:solidFill>
                  <a:schemeClr val="bg2"/>
                </a:solidFill>
              </a:defRPr>
            </a:lvl5pPr>
            <a:lvl6pPr marL="0" indent="0">
              <a:spcBef>
                <a:spcPts val="0"/>
              </a:spcBef>
              <a:buFont typeface="Arial" pitchFamily="34" charset="0"/>
              <a:buNone/>
              <a:defRPr sz="1067">
                <a:solidFill>
                  <a:schemeClr val="bg2"/>
                </a:solidFill>
              </a:defRPr>
            </a:lvl6pPr>
            <a:lvl7pPr marL="0" indent="0">
              <a:spcBef>
                <a:spcPts val="0"/>
              </a:spcBef>
              <a:buFont typeface="Arial" pitchFamily="34" charset="0"/>
              <a:buNone/>
              <a:defRPr sz="1067">
                <a:solidFill>
                  <a:schemeClr val="bg2"/>
                </a:solidFill>
              </a:defRPr>
            </a:lvl7pPr>
            <a:lvl8pPr marL="0" indent="0">
              <a:spcBef>
                <a:spcPts val="0"/>
              </a:spcBef>
              <a:buFont typeface="Arial" pitchFamily="34" charset="0"/>
              <a:buNone/>
              <a:defRPr sz="1067">
                <a:solidFill>
                  <a:schemeClr val="bg2"/>
                </a:solidFill>
              </a:defRPr>
            </a:lvl8pPr>
            <a:lvl9pPr marL="0" indent="0">
              <a:spcBef>
                <a:spcPts val="0"/>
              </a:spcBef>
              <a:buFont typeface="Arial" pitchFamily="34" charset="0"/>
              <a:buNone/>
              <a:defRPr sz="1067">
                <a:solidFill>
                  <a:schemeClr val="bg2"/>
                </a:solidFill>
              </a:defRPr>
            </a:lvl9pPr>
          </a:lstStyle>
          <a:p>
            <a:pPr lvl="0"/>
            <a:r>
              <a:rPr lang="en-US" noProof="0" dirty="0" smtClean="0"/>
              <a:t>[Source information]</a:t>
            </a:r>
          </a:p>
        </p:txBody>
      </p:sp>
    </p:spTree>
    <p:extLst>
      <p:ext uri="{BB962C8B-B14F-4D97-AF65-F5344CB8AC3E}">
        <p14:creationId xmlns:p14="http://schemas.microsoft.com/office/powerpoint/2010/main" xmlns="" val="154494956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6" name="Textplatzhalter 6"/>
          <p:cNvSpPr>
            <a:spLocks noGrp="1"/>
          </p:cNvSpPr>
          <p:nvPr>
            <p:ph type="body" sz="quarter" idx="12" hasCustomPrompt="1"/>
          </p:nvPr>
        </p:nvSpPr>
        <p:spPr bwMode="gray">
          <a:xfrm>
            <a:off x="431800" y="6405413"/>
            <a:ext cx="11328400" cy="192616"/>
          </a:xfrm>
        </p:spPr>
        <p:txBody>
          <a:bodyPr tIns="0" bIns="36000" anchor="b" anchorCtr="0"/>
          <a:lstStyle>
            <a:lvl1pPr marL="0" indent="0">
              <a:spcBef>
                <a:spcPts val="0"/>
              </a:spcBef>
              <a:spcAft>
                <a:spcPts val="0"/>
              </a:spcAft>
              <a:buFont typeface="Arial" pitchFamily="34" charset="0"/>
              <a:buNone/>
              <a:defRPr sz="1067" baseline="0">
                <a:solidFill>
                  <a:schemeClr val="bg2"/>
                </a:solidFill>
              </a:defRPr>
            </a:lvl1pPr>
            <a:lvl2pPr marL="0" indent="0">
              <a:spcBef>
                <a:spcPts val="0"/>
              </a:spcBef>
              <a:spcAft>
                <a:spcPts val="0"/>
              </a:spcAft>
              <a:buFont typeface="Arial" pitchFamily="34" charset="0"/>
              <a:buNone/>
              <a:defRPr sz="1067">
                <a:solidFill>
                  <a:schemeClr val="bg2"/>
                </a:solidFill>
              </a:defRPr>
            </a:lvl2pPr>
            <a:lvl3pPr marL="0" indent="0">
              <a:spcBef>
                <a:spcPts val="0"/>
              </a:spcBef>
              <a:spcAft>
                <a:spcPts val="0"/>
              </a:spcAft>
              <a:buFont typeface="Arial" pitchFamily="34" charset="0"/>
              <a:buNone/>
              <a:defRPr sz="1067">
                <a:solidFill>
                  <a:schemeClr val="bg2"/>
                </a:solidFill>
              </a:defRPr>
            </a:lvl3pPr>
            <a:lvl4pPr marL="0" indent="0">
              <a:spcBef>
                <a:spcPts val="0"/>
              </a:spcBef>
              <a:spcAft>
                <a:spcPts val="0"/>
              </a:spcAft>
              <a:buNone/>
              <a:defRPr sz="1067">
                <a:solidFill>
                  <a:schemeClr val="bg2"/>
                </a:solidFill>
              </a:defRPr>
            </a:lvl4pPr>
            <a:lvl5pPr marL="0" indent="0">
              <a:spcBef>
                <a:spcPts val="400"/>
              </a:spcBef>
              <a:spcAft>
                <a:spcPts val="0"/>
              </a:spcAft>
              <a:buNone/>
              <a:defRPr sz="1200" b="0">
                <a:solidFill>
                  <a:schemeClr val="bg2"/>
                </a:solidFill>
              </a:defRPr>
            </a:lvl5pPr>
            <a:lvl6pPr marL="0" indent="0">
              <a:spcBef>
                <a:spcPts val="0"/>
              </a:spcBef>
              <a:buFont typeface="Arial" pitchFamily="34" charset="0"/>
              <a:buNone/>
              <a:defRPr sz="1067">
                <a:solidFill>
                  <a:schemeClr val="bg2"/>
                </a:solidFill>
              </a:defRPr>
            </a:lvl6pPr>
            <a:lvl7pPr marL="0" indent="0">
              <a:spcBef>
                <a:spcPts val="0"/>
              </a:spcBef>
              <a:buFont typeface="Arial" pitchFamily="34" charset="0"/>
              <a:buNone/>
              <a:defRPr sz="1067">
                <a:solidFill>
                  <a:schemeClr val="bg2"/>
                </a:solidFill>
              </a:defRPr>
            </a:lvl7pPr>
            <a:lvl8pPr marL="0" indent="0">
              <a:spcBef>
                <a:spcPts val="0"/>
              </a:spcBef>
              <a:buFont typeface="Arial" pitchFamily="34" charset="0"/>
              <a:buNone/>
              <a:defRPr sz="1067">
                <a:solidFill>
                  <a:schemeClr val="bg2"/>
                </a:solidFill>
              </a:defRPr>
            </a:lvl8pPr>
            <a:lvl9pPr marL="0" indent="0">
              <a:spcBef>
                <a:spcPts val="0"/>
              </a:spcBef>
              <a:buFont typeface="Arial" pitchFamily="34" charset="0"/>
              <a:buNone/>
              <a:defRPr sz="1067">
                <a:solidFill>
                  <a:schemeClr val="bg2"/>
                </a:solidFill>
              </a:defRPr>
            </a:lvl9pPr>
          </a:lstStyle>
          <a:p>
            <a:pPr lvl="0"/>
            <a:r>
              <a:rPr lang="en-US" noProof="0" dirty="0" smtClean="0"/>
              <a:t>[Source information]</a:t>
            </a:r>
          </a:p>
        </p:txBody>
      </p:sp>
      <p:sp>
        <p:nvSpPr>
          <p:cNvPr id="8" name="Content Placeholder 2"/>
          <p:cNvSpPr>
            <a:spLocks noGrp="1"/>
          </p:cNvSpPr>
          <p:nvPr>
            <p:ph idx="1" hasCustomPrompt="1"/>
          </p:nvPr>
        </p:nvSpPr>
        <p:spPr bwMode="gray">
          <a:xfrm>
            <a:off x="431801" y="1220694"/>
            <a:ext cx="5568951"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
        <p:nvSpPr>
          <p:cNvPr id="11" name="Content Placeholder 2"/>
          <p:cNvSpPr>
            <a:spLocks noGrp="1"/>
          </p:cNvSpPr>
          <p:nvPr>
            <p:ph idx="13" hasCustomPrompt="1"/>
          </p:nvPr>
        </p:nvSpPr>
        <p:spPr bwMode="gray">
          <a:xfrm>
            <a:off x="6192014" y="1220694"/>
            <a:ext cx="5568951"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Tree>
    <p:extLst>
      <p:ext uri="{BB962C8B-B14F-4D97-AF65-F5344CB8AC3E}">
        <p14:creationId xmlns:p14="http://schemas.microsoft.com/office/powerpoint/2010/main" xmlns="" val="7884821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Click to add text</a:t>
            </a:r>
            <a:endParaRPr lang="en-US" dirty="0"/>
          </a:p>
        </p:txBody>
      </p:sp>
      <p:sp>
        <p:nvSpPr>
          <p:cNvPr id="10" name="Textplatzhalter 6"/>
          <p:cNvSpPr>
            <a:spLocks noGrp="1"/>
          </p:cNvSpPr>
          <p:nvPr>
            <p:ph type="body" sz="quarter" idx="12" hasCustomPrompt="1"/>
          </p:nvPr>
        </p:nvSpPr>
        <p:spPr bwMode="gray">
          <a:xfrm>
            <a:off x="431800" y="6405413"/>
            <a:ext cx="11328400" cy="192616"/>
          </a:xfrm>
        </p:spPr>
        <p:txBody>
          <a:bodyPr tIns="0" bIns="36000" anchor="b" anchorCtr="0"/>
          <a:lstStyle>
            <a:lvl1pPr marL="0" indent="0">
              <a:spcBef>
                <a:spcPts val="0"/>
              </a:spcBef>
              <a:spcAft>
                <a:spcPts val="0"/>
              </a:spcAft>
              <a:buFont typeface="Arial" pitchFamily="34" charset="0"/>
              <a:buNone/>
              <a:defRPr sz="1067" baseline="0">
                <a:solidFill>
                  <a:schemeClr val="bg2"/>
                </a:solidFill>
              </a:defRPr>
            </a:lvl1pPr>
            <a:lvl2pPr marL="0" indent="0">
              <a:spcBef>
                <a:spcPts val="0"/>
              </a:spcBef>
              <a:spcAft>
                <a:spcPts val="0"/>
              </a:spcAft>
              <a:buFont typeface="Arial" pitchFamily="34" charset="0"/>
              <a:buNone/>
              <a:defRPr sz="1067">
                <a:solidFill>
                  <a:schemeClr val="bg2"/>
                </a:solidFill>
              </a:defRPr>
            </a:lvl2pPr>
            <a:lvl3pPr marL="0" indent="0">
              <a:spcBef>
                <a:spcPts val="0"/>
              </a:spcBef>
              <a:spcAft>
                <a:spcPts val="0"/>
              </a:spcAft>
              <a:buFont typeface="Arial" pitchFamily="34" charset="0"/>
              <a:buNone/>
              <a:defRPr sz="1067">
                <a:solidFill>
                  <a:schemeClr val="bg2"/>
                </a:solidFill>
              </a:defRPr>
            </a:lvl3pPr>
            <a:lvl4pPr marL="0" indent="0">
              <a:spcBef>
                <a:spcPts val="0"/>
              </a:spcBef>
              <a:spcAft>
                <a:spcPts val="0"/>
              </a:spcAft>
              <a:buNone/>
              <a:defRPr sz="1067">
                <a:solidFill>
                  <a:schemeClr val="bg2"/>
                </a:solidFill>
              </a:defRPr>
            </a:lvl4pPr>
            <a:lvl5pPr marL="0" indent="0">
              <a:spcBef>
                <a:spcPts val="400"/>
              </a:spcBef>
              <a:spcAft>
                <a:spcPts val="0"/>
              </a:spcAft>
              <a:buNone/>
              <a:defRPr sz="1200" b="0">
                <a:solidFill>
                  <a:schemeClr val="bg2"/>
                </a:solidFill>
              </a:defRPr>
            </a:lvl5pPr>
            <a:lvl6pPr marL="0" indent="0">
              <a:spcBef>
                <a:spcPts val="0"/>
              </a:spcBef>
              <a:buFont typeface="Arial" pitchFamily="34" charset="0"/>
              <a:buNone/>
              <a:defRPr sz="1067">
                <a:solidFill>
                  <a:schemeClr val="bg2"/>
                </a:solidFill>
              </a:defRPr>
            </a:lvl6pPr>
            <a:lvl7pPr marL="0" indent="0">
              <a:spcBef>
                <a:spcPts val="0"/>
              </a:spcBef>
              <a:buFont typeface="Arial" pitchFamily="34" charset="0"/>
              <a:buNone/>
              <a:defRPr sz="1067">
                <a:solidFill>
                  <a:schemeClr val="bg2"/>
                </a:solidFill>
              </a:defRPr>
            </a:lvl7pPr>
            <a:lvl8pPr marL="0" indent="0">
              <a:spcBef>
                <a:spcPts val="0"/>
              </a:spcBef>
              <a:buFont typeface="Arial" pitchFamily="34" charset="0"/>
              <a:buNone/>
              <a:defRPr sz="1067">
                <a:solidFill>
                  <a:schemeClr val="bg2"/>
                </a:solidFill>
              </a:defRPr>
            </a:lvl8pPr>
            <a:lvl9pPr marL="0" indent="0">
              <a:spcBef>
                <a:spcPts val="0"/>
              </a:spcBef>
              <a:buFont typeface="Arial" pitchFamily="34" charset="0"/>
              <a:buNone/>
              <a:defRPr sz="1067">
                <a:solidFill>
                  <a:schemeClr val="bg2"/>
                </a:solidFill>
              </a:defRPr>
            </a:lvl9pPr>
          </a:lstStyle>
          <a:p>
            <a:pPr lvl="0"/>
            <a:r>
              <a:rPr lang="en-US" noProof="0" dirty="0" smtClean="0"/>
              <a:t>[Source information]</a:t>
            </a:r>
          </a:p>
        </p:txBody>
      </p:sp>
      <p:sp>
        <p:nvSpPr>
          <p:cNvPr id="12" name="Content Placeholder 2"/>
          <p:cNvSpPr>
            <a:spLocks noGrp="1"/>
          </p:cNvSpPr>
          <p:nvPr>
            <p:ph idx="1" hasCustomPrompt="1"/>
          </p:nvPr>
        </p:nvSpPr>
        <p:spPr bwMode="gray">
          <a:xfrm>
            <a:off x="431801" y="1220694"/>
            <a:ext cx="3647017"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
        <p:nvSpPr>
          <p:cNvPr id="13" name="Content Placeholder 2"/>
          <p:cNvSpPr>
            <a:spLocks noGrp="1"/>
          </p:cNvSpPr>
          <p:nvPr>
            <p:ph idx="13" hasCustomPrompt="1"/>
          </p:nvPr>
        </p:nvSpPr>
        <p:spPr bwMode="gray">
          <a:xfrm>
            <a:off x="4271748" y="1220694"/>
            <a:ext cx="3647017"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
        <p:nvSpPr>
          <p:cNvPr id="14" name="Content Placeholder 2"/>
          <p:cNvSpPr>
            <a:spLocks noGrp="1"/>
          </p:cNvSpPr>
          <p:nvPr>
            <p:ph idx="14" hasCustomPrompt="1"/>
          </p:nvPr>
        </p:nvSpPr>
        <p:spPr bwMode="gray">
          <a:xfrm>
            <a:off x="8112281" y="1220694"/>
            <a:ext cx="3647017" cy="5089089"/>
          </a:xfrm>
        </p:spPr>
        <p:txBody>
          <a:bodyPr/>
          <a:lst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7pPr>
            <a:lvl8pPr>
              <a:defRPr sz="2133"/>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a:lvl9p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spTree>
    <p:extLst>
      <p:ext uri="{BB962C8B-B14F-4D97-AF65-F5344CB8AC3E}">
        <p14:creationId xmlns:p14="http://schemas.microsoft.com/office/powerpoint/2010/main" xmlns="" val="227221654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 Id="rId27"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26" Type="http://schemas.openxmlformats.org/officeDocument/2006/relationships/image" Target="../media/image3.png"/><Relationship Id="rId3" Type="http://schemas.openxmlformats.org/officeDocument/2006/relationships/slideLayout" Target="../slideLayouts/slideLayout24.xml"/><Relationship Id="rId21" Type="http://schemas.openxmlformats.org/officeDocument/2006/relationships/theme" Target="../theme/theme2.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5" Type="http://schemas.openxmlformats.org/officeDocument/2006/relationships/image" Target="../media/image2.png"/><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slideLayout" Target="../slideLayouts/slideLayout41.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24" Type="http://schemas.openxmlformats.org/officeDocument/2006/relationships/image" Target="../media/image1.jpeg"/><Relationship Id="rId5" Type="http://schemas.openxmlformats.org/officeDocument/2006/relationships/slideLayout" Target="../slideLayouts/slideLayout26.xml"/><Relationship Id="rId15" Type="http://schemas.openxmlformats.org/officeDocument/2006/relationships/slideLayout" Target="../slideLayouts/slideLayout36.xml"/><Relationship Id="rId23" Type="http://schemas.openxmlformats.org/officeDocument/2006/relationships/tags" Target="../tags/tag4.xml"/><Relationship Id="rId10" Type="http://schemas.openxmlformats.org/officeDocument/2006/relationships/slideLayout" Target="../slideLayouts/slideLayout31.xml"/><Relationship Id="rId19" Type="http://schemas.openxmlformats.org/officeDocument/2006/relationships/slideLayout" Target="../slideLayouts/slideLayout40.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 Id="rId22"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31802" y="260559"/>
            <a:ext cx="8544599" cy="768140"/>
          </a:xfrm>
          <a:prstGeom prst="rect">
            <a:avLst/>
          </a:prstGeom>
        </p:spPr>
        <p:txBody>
          <a:bodyPr vert="horz" lIns="0" tIns="0" rIns="0" bIns="0" rtlCol="0" anchor="b" anchorCtr="0">
            <a:noAutofit/>
          </a:bodyPr>
          <a:lstStyle/>
          <a:p>
            <a:r>
              <a:rPr lang="en-US" noProof="0" dirty="0" smtClean="0"/>
              <a:t>Click to add text</a:t>
            </a:r>
            <a:endParaRPr lang="en-US" noProof="0" dirty="0"/>
          </a:p>
        </p:txBody>
      </p:sp>
      <p:sp>
        <p:nvSpPr>
          <p:cNvPr id="3" name="Text Placeholder 2"/>
          <p:cNvSpPr>
            <a:spLocks noGrp="1"/>
          </p:cNvSpPr>
          <p:nvPr>
            <p:ph type="body" idx="1"/>
            <p:custDataLst>
              <p:tags r:id="rId23"/>
            </p:custDataLst>
          </p:nvPr>
        </p:nvSpPr>
        <p:spPr bwMode="gray">
          <a:xfrm>
            <a:off x="431800" y="1220694"/>
            <a:ext cx="11328400" cy="5089089"/>
          </a:xfrm>
          <a:prstGeom prst="rect">
            <a:avLst/>
          </a:prstGeom>
        </p:spPr>
        <p:txBody>
          <a:bodyPr vert="horz" lIns="0" tIns="18000" rIns="0" bIns="0" rtlCol="0" anchor="t" anchorCtr="0">
            <a:noAutofit/>
          </a:body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pic>
        <p:nvPicPr>
          <p:cNvPr id="12" name="Picture 2"/>
          <p:cNvPicPr>
            <a:picLocks noChangeAspect="1" noChangeArrowheads="1"/>
          </p:cNvPicPr>
          <p:nvPr/>
        </p:nvPicPr>
        <p:blipFill>
          <a:blip r:embed="rId25" cstate="email">
            <a:extLst>
              <a:ext uri="{28A0092B-C50C-407E-A947-70E740481C1C}">
                <a14:useLocalDpi xmlns:a14="http://schemas.microsoft.com/office/drawing/2010/main" xmlns=""/>
              </a:ext>
            </a:extLst>
          </a:blip>
          <a:stretch>
            <a:fillRect/>
          </a:stretch>
        </p:blipFill>
        <p:spPr bwMode="gray">
          <a:xfrm>
            <a:off x="11022634" y="260558"/>
            <a:ext cx="660929" cy="660929"/>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5" name="Gruppieren 14"/>
          <p:cNvGrpSpPr/>
          <p:nvPr/>
        </p:nvGrpSpPr>
        <p:grpSpPr bwMode="gray">
          <a:xfrm>
            <a:off x="431800" y="-420693"/>
            <a:ext cx="11328987" cy="288040"/>
            <a:chOff x="323850" y="-531550"/>
            <a:chExt cx="8496740" cy="432060"/>
          </a:xfrm>
        </p:grpSpPr>
        <p:cxnSp>
          <p:nvCxnSpPr>
            <p:cNvPr id="16" name="Gerade Verbindung 15"/>
            <p:cNvCxnSpPr/>
            <p:nvPr userDrawn="1"/>
          </p:nvCxnSpPr>
          <p:spPr bwMode="gray">
            <a:xfrm rot="5400000">
              <a:off x="10782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bwMode="gray">
            <a:xfrm rot="5400000">
              <a:off x="1403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rade Verbindung 17"/>
            <p:cNvCxnSpPr/>
            <p:nvPr userDrawn="1"/>
          </p:nvCxnSpPr>
          <p:spPr bwMode="gray">
            <a:xfrm rot="5400000">
              <a:off x="15475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Gerade Verbindung 18"/>
            <p:cNvCxnSpPr/>
            <p:nvPr userDrawn="1"/>
          </p:nvCxnSpPr>
          <p:spPr bwMode="gray">
            <a:xfrm rot="5400000">
              <a:off x="28437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userDrawn="1"/>
          </p:nvCxnSpPr>
          <p:spPr bwMode="gray">
            <a:xfrm rot="5400000">
              <a:off x="29877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userDrawn="1"/>
          </p:nvCxnSpPr>
          <p:spPr bwMode="gray">
            <a:xfrm rot="5400000">
              <a:off x="42839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userDrawn="1"/>
          </p:nvCxnSpPr>
          <p:spPr bwMode="gray">
            <a:xfrm rot="5400000">
              <a:off x="44279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userDrawn="1"/>
          </p:nvCxnSpPr>
          <p:spPr bwMode="gray">
            <a:xfrm rot="5400000">
              <a:off x="57241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userDrawn="1"/>
          </p:nvCxnSpPr>
          <p:spPr bwMode="gray">
            <a:xfrm rot="5400000">
              <a:off x="58681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Gerade Verbindung 24"/>
            <p:cNvCxnSpPr/>
            <p:nvPr userDrawn="1"/>
          </p:nvCxnSpPr>
          <p:spPr bwMode="gray">
            <a:xfrm rot="5400000">
              <a:off x="71643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userDrawn="1"/>
          </p:nvCxnSpPr>
          <p:spPr bwMode="gray">
            <a:xfrm rot="5400000">
              <a:off x="73083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Gerade Verbindung 26"/>
            <p:cNvCxnSpPr/>
            <p:nvPr userDrawn="1"/>
          </p:nvCxnSpPr>
          <p:spPr bwMode="gray">
            <a:xfrm rot="5400000">
              <a:off x="8604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uppieren 27"/>
          <p:cNvGrpSpPr/>
          <p:nvPr/>
        </p:nvGrpSpPr>
        <p:grpSpPr bwMode="gray">
          <a:xfrm>
            <a:off x="431800" y="6981493"/>
            <a:ext cx="11328987" cy="288040"/>
            <a:chOff x="323850" y="-531550"/>
            <a:chExt cx="8496740" cy="432060"/>
          </a:xfrm>
        </p:grpSpPr>
        <p:cxnSp>
          <p:nvCxnSpPr>
            <p:cNvPr id="29" name="Gerade Verbindung 28"/>
            <p:cNvCxnSpPr/>
            <p:nvPr userDrawn="1"/>
          </p:nvCxnSpPr>
          <p:spPr bwMode="gray">
            <a:xfrm rot="5400000">
              <a:off x="10782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Gerade Verbindung 29"/>
            <p:cNvCxnSpPr/>
            <p:nvPr userDrawn="1"/>
          </p:nvCxnSpPr>
          <p:spPr bwMode="gray">
            <a:xfrm rot="5400000">
              <a:off x="1403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userDrawn="1"/>
          </p:nvCxnSpPr>
          <p:spPr bwMode="gray">
            <a:xfrm rot="5400000">
              <a:off x="15475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userDrawn="1"/>
          </p:nvCxnSpPr>
          <p:spPr bwMode="gray">
            <a:xfrm rot="5400000">
              <a:off x="28437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Gerade Verbindung 32"/>
            <p:cNvCxnSpPr/>
            <p:nvPr userDrawn="1"/>
          </p:nvCxnSpPr>
          <p:spPr bwMode="gray">
            <a:xfrm rot="5400000">
              <a:off x="29877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Gerade Verbindung 33"/>
            <p:cNvCxnSpPr/>
            <p:nvPr userDrawn="1"/>
          </p:nvCxnSpPr>
          <p:spPr bwMode="gray">
            <a:xfrm rot="5400000">
              <a:off x="42839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Gerade Verbindung 34"/>
            <p:cNvCxnSpPr/>
            <p:nvPr userDrawn="1"/>
          </p:nvCxnSpPr>
          <p:spPr bwMode="gray">
            <a:xfrm rot="5400000">
              <a:off x="44279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Gerade Verbindung 35"/>
            <p:cNvCxnSpPr/>
            <p:nvPr userDrawn="1"/>
          </p:nvCxnSpPr>
          <p:spPr bwMode="gray">
            <a:xfrm rot="5400000">
              <a:off x="57241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Gerade Verbindung 36"/>
            <p:cNvCxnSpPr/>
            <p:nvPr userDrawn="1"/>
          </p:nvCxnSpPr>
          <p:spPr bwMode="gray">
            <a:xfrm rot="5400000">
              <a:off x="58681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Gerade Verbindung 37"/>
            <p:cNvCxnSpPr/>
            <p:nvPr userDrawn="1"/>
          </p:nvCxnSpPr>
          <p:spPr bwMode="gray">
            <a:xfrm rot="5400000">
              <a:off x="71643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Gerade Verbindung 38"/>
            <p:cNvCxnSpPr/>
            <p:nvPr userDrawn="1"/>
          </p:nvCxnSpPr>
          <p:spPr bwMode="gray">
            <a:xfrm rot="5400000">
              <a:off x="73083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Gerade Verbindung 39"/>
            <p:cNvCxnSpPr/>
            <p:nvPr userDrawn="1"/>
          </p:nvCxnSpPr>
          <p:spPr bwMode="gray">
            <a:xfrm rot="5400000">
              <a:off x="8604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uppieren 7"/>
          <p:cNvGrpSpPr/>
          <p:nvPr/>
        </p:nvGrpSpPr>
        <p:grpSpPr bwMode="gray">
          <a:xfrm>
            <a:off x="12336867" y="1028667"/>
            <a:ext cx="288040" cy="5568773"/>
            <a:chOff x="9252650" y="771500"/>
            <a:chExt cx="216030" cy="4176580"/>
          </a:xfrm>
        </p:grpSpPr>
        <p:cxnSp>
          <p:nvCxnSpPr>
            <p:cNvPr id="48" name="Gerade Verbindung 47"/>
            <p:cNvCxnSpPr/>
            <p:nvPr userDrawn="1"/>
          </p:nvCxnSpPr>
          <p:spPr bwMode="gray">
            <a:xfrm>
              <a:off x="9252650" y="9875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Gerade Verbindung 48"/>
            <p:cNvCxnSpPr/>
            <p:nvPr userDrawn="1"/>
          </p:nvCxnSpPr>
          <p:spPr bwMode="gray">
            <a:xfrm>
              <a:off x="9252650" y="77150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Gerade Verbindung 49"/>
            <p:cNvCxnSpPr/>
            <p:nvPr userDrawn="1"/>
          </p:nvCxnSpPr>
          <p:spPr bwMode="gray">
            <a:xfrm>
              <a:off x="9252650" y="494808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Gerade Verbindung 50"/>
            <p:cNvCxnSpPr/>
            <p:nvPr userDrawn="1"/>
          </p:nvCxnSpPr>
          <p:spPr bwMode="gray">
            <a:xfrm>
              <a:off x="9252650" y="48040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userDrawn="1"/>
          </p:nvCxnSpPr>
          <p:spPr bwMode="gray">
            <a:xfrm>
              <a:off x="9252650" y="415597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Gerade Verbindung 52"/>
            <p:cNvCxnSpPr/>
            <p:nvPr userDrawn="1"/>
          </p:nvCxnSpPr>
          <p:spPr bwMode="gray">
            <a:xfrm>
              <a:off x="9252650" y="40119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Gerade Verbindung 53"/>
            <p:cNvCxnSpPr/>
            <p:nvPr userDrawn="1"/>
          </p:nvCxnSpPr>
          <p:spPr bwMode="gray">
            <a:xfrm>
              <a:off x="9252650" y="33638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Gerade Verbindung 54"/>
            <p:cNvCxnSpPr/>
            <p:nvPr userDrawn="1"/>
          </p:nvCxnSpPr>
          <p:spPr bwMode="gray">
            <a:xfrm>
              <a:off x="9252650" y="32198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Gerade Verbindung 55"/>
            <p:cNvCxnSpPr/>
            <p:nvPr userDrawn="1"/>
          </p:nvCxnSpPr>
          <p:spPr bwMode="gray">
            <a:xfrm>
              <a:off x="9252650" y="25717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Gerade Verbindung 56"/>
            <p:cNvCxnSpPr/>
            <p:nvPr userDrawn="1"/>
          </p:nvCxnSpPr>
          <p:spPr bwMode="gray">
            <a:xfrm>
              <a:off x="9252650" y="24277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Gerade Verbindung 57"/>
            <p:cNvCxnSpPr/>
            <p:nvPr userDrawn="1"/>
          </p:nvCxnSpPr>
          <p:spPr bwMode="gray">
            <a:xfrm>
              <a:off x="9252650" y="17796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Gerade Verbindung 58"/>
            <p:cNvCxnSpPr/>
            <p:nvPr userDrawn="1"/>
          </p:nvCxnSpPr>
          <p:spPr bwMode="gray">
            <a:xfrm>
              <a:off x="9252650" y="163562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Gerade Verbindung 59"/>
            <p:cNvCxnSpPr/>
            <p:nvPr userDrawn="1"/>
          </p:nvCxnSpPr>
          <p:spPr bwMode="gray">
            <a:xfrm>
              <a:off x="9252650" y="47320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 name="VCT_Marker_ID_4" hidden="1"/>
          <p:cNvSpPr/>
          <p:nvPr>
            <p:custDataLst>
              <p:tags r:id="rId24"/>
            </p:custDataLst>
          </p:nvPr>
        </p:nvSpPr>
        <p:spPr bwMode="gray">
          <a:xfrm>
            <a:off x="1693334" y="169334"/>
            <a:ext cx="169333" cy="169333"/>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US" sz="2133" dirty="0" smtClean="0">
              <a:solidFill>
                <a:schemeClr val="tx1"/>
              </a:solidFill>
              <a:latin typeface="Arial" pitchFamily="34" charset="0"/>
            </a:endParaRPr>
          </a:p>
        </p:txBody>
      </p:sp>
      <p:grpSp>
        <p:nvGrpSpPr>
          <p:cNvPr id="64" name="Gruppieren 63"/>
          <p:cNvGrpSpPr/>
          <p:nvPr/>
        </p:nvGrpSpPr>
        <p:grpSpPr bwMode="gray">
          <a:xfrm>
            <a:off x="-432907" y="1028667"/>
            <a:ext cx="288040" cy="5568773"/>
            <a:chOff x="9252650" y="771500"/>
            <a:chExt cx="216030" cy="4176580"/>
          </a:xfrm>
        </p:grpSpPr>
        <p:cxnSp>
          <p:nvCxnSpPr>
            <p:cNvPr id="65" name="Gerade Verbindung 64"/>
            <p:cNvCxnSpPr/>
            <p:nvPr userDrawn="1"/>
          </p:nvCxnSpPr>
          <p:spPr bwMode="gray">
            <a:xfrm>
              <a:off x="9252650" y="9875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Gerade Verbindung 66"/>
            <p:cNvCxnSpPr/>
            <p:nvPr userDrawn="1"/>
          </p:nvCxnSpPr>
          <p:spPr bwMode="gray">
            <a:xfrm>
              <a:off x="9252650" y="77150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Gerade Verbindung 67"/>
            <p:cNvCxnSpPr/>
            <p:nvPr userDrawn="1"/>
          </p:nvCxnSpPr>
          <p:spPr bwMode="gray">
            <a:xfrm>
              <a:off x="9252650" y="494808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Gerade Verbindung 68"/>
            <p:cNvCxnSpPr/>
            <p:nvPr userDrawn="1"/>
          </p:nvCxnSpPr>
          <p:spPr bwMode="gray">
            <a:xfrm>
              <a:off x="9252650" y="48040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Gerade Verbindung 69"/>
            <p:cNvCxnSpPr/>
            <p:nvPr userDrawn="1"/>
          </p:nvCxnSpPr>
          <p:spPr bwMode="gray">
            <a:xfrm>
              <a:off x="9252650" y="415597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Gerade Verbindung 70"/>
            <p:cNvCxnSpPr/>
            <p:nvPr userDrawn="1"/>
          </p:nvCxnSpPr>
          <p:spPr bwMode="gray">
            <a:xfrm>
              <a:off x="9252650" y="40119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Gerade Verbindung 71"/>
            <p:cNvCxnSpPr/>
            <p:nvPr userDrawn="1"/>
          </p:nvCxnSpPr>
          <p:spPr bwMode="gray">
            <a:xfrm>
              <a:off x="9252650" y="33638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Gerade Verbindung 72"/>
            <p:cNvCxnSpPr/>
            <p:nvPr userDrawn="1"/>
          </p:nvCxnSpPr>
          <p:spPr bwMode="gray">
            <a:xfrm>
              <a:off x="9252650" y="32198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Gerade Verbindung 73"/>
            <p:cNvCxnSpPr/>
            <p:nvPr userDrawn="1"/>
          </p:nvCxnSpPr>
          <p:spPr bwMode="gray">
            <a:xfrm>
              <a:off x="9252650" y="25717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Gerade Verbindung 74"/>
            <p:cNvCxnSpPr/>
            <p:nvPr userDrawn="1"/>
          </p:nvCxnSpPr>
          <p:spPr bwMode="gray">
            <a:xfrm>
              <a:off x="9252650" y="24277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Gerade Verbindung 75"/>
            <p:cNvCxnSpPr/>
            <p:nvPr userDrawn="1"/>
          </p:nvCxnSpPr>
          <p:spPr bwMode="gray">
            <a:xfrm>
              <a:off x="9252650" y="17796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Gerade Verbindung 76"/>
            <p:cNvCxnSpPr/>
            <p:nvPr userDrawn="1"/>
          </p:nvCxnSpPr>
          <p:spPr bwMode="gray">
            <a:xfrm>
              <a:off x="9252650" y="163562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Gerade Verbindung 77"/>
            <p:cNvCxnSpPr/>
            <p:nvPr userDrawn="1"/>
          </p:nvCxnSpPr>
          <p:spPr bwMode="gray">
            <a:xfrm>
              <a:off x="9252650" y="47320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6" name="Rechteck 65"/>
          <p:cNvSpPr/>
          <p:nvPr/>
        </p:nvSpPr>
        <p:spPr bwMode="gray">
          <a:xfrm>
            <a:off x="10033000" y="6597440"/>
            <a:ext cx="1727787" cy="192000"/>
          </a:xfrm>
          <a:prstGeom prst="rect">
            <a:avLst/>
          </a:prstGeom>
          <a:solidFill>
            <a:schemeClr val="bg1"/>
          </a:solidFill>
          <a:ln w="9525">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lvl="0" algn="r"/>
            <a:fld id="{FCBC2E87-33EB-478A-988F-F7C865AFDA8A}" type="slidenum">
              <a:rPr lang="en-US" sz="1067" smtClean="0">
                <a:solidFill>
                  <a:schemeClr val="bg2"/>
                </a:solidFill>
                <a:latin typeface="Arial" pitchFamily="34" charset="0"/>
              </a:rPr>
              <a:pPr lvl="0" algn="r"/>
              <a:t>‹Nº›</a:t>
            </a:fld>
            <a:endParaRPr lang="en-US" sz="1067" dirty="0" smtClean="0">
              <a:solidFill>
                <a:schemeClr val="bg2"/>
              </a:solidFill>
              <a:latin typeface="Arial" pitchFamily="34" charset="0"/>
            </a:endParaRPr>
          </a:p>
        </p:txBody>
      </p:sp>
      <p:sp>
        <p:nvSpPr>
          <p:cNvPr id="79" name="Rechteck 13"/>
          <p:cNvSpPr/>
          <p:nvPr/>
        </p:nvSpPr>
        <p:spPr bwMode="gray">
          <a:xfrm>
            <a:off x="432520" y="6625795"/>
            <a:ext cx="9408000" cy="192000"/>
          </a:xfrm>
          <a:prstGeom prst="rect">
            <a:avLst/>
          </a:prstGeom>
          <a:solidFill>
            <a:schemeClr val="bg1"/>
          </a:solidFill>
          <a:ln w="9525">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lvl="8" indent="0">
              <a:tabLst/>
            </a:pPr>
            <a:r>
              <a:rPr lang="en-US" sz="933" noProof="0" dirty="0" smtClean="0">
                <a:solidFill>
                  <a:schemeClr val="bg2"/>
                </a:solidFill>
                <a:latin typeface="Arial" pitchFamily="34" charset="0"/>
              </a:rPr>
              <a:t>© </a:t>
            </a:r>
            <a:r>
              <a:rPr lang="es-CL" sz="933" noProof="0" dirty="0" smtClean="0">
                <a:solidFill>
                  <a:schemeClr val="bg2"/>
                </a:solidFill>
                <a:latin typeface="Arial" pitchFamily="34" charset="0"/>
              </a:rPr>
              <a:t>GfK 2018 | Índice de Bienestar de los chilenos 2018</a:t>
            </a:r>
          </a:p>
        </p:txBody>
      </p:sp>
      <p:pic>
        <p:nvPicPr>
          <p:cNvPr id="2050" name="Picture 2" descr="Resultado de imagen para logo clinica universidad de los andes"/>
          <p:cNvPicPr>
            <a:picLocks noChangeAspect="1" noChangeArrowheads="1"/>
          </p:cNvPicPr>
          <p:nvPr userDrawn="1"/>
        </p:nvPicPr>
        <p:blipFill>
          <a:blip r:embed="rId26" cstate="email">
            <a:extLst>
              <a:ext uri="{28A0092B-C50C-407E-A947-70E740481C1C}">
                <a14:useLocalDpi xmlns:a14="http://schemas.microsoft.com/office/drawing/2010/main" xmlns=""/>
              </a:ext>
            </a:extLst>
          </a:blip>
          <a:srcRect/>
          <a:stretch>
            <a:fillRect/>
          </a:stretch>
        </p:blipFill>
        <p:spPr bwMode="auto">
          <a:xfrm>
            <a:off x="9902319" y="294731"/>
            <a:ext cx="1077661" cy="541909"/>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Resultado de imagen para logo salcobrand"/>
          <p:cNvPicPr>
            <a:picLocks noChangeAspect="1" noChangeArrowheads="1"/>
          </p:cNvPicPr>
          <p:nvPr userDrawn="1"/>
        </p:nvPicPr>
        <p:blipFill rotWithShape="1">
          <a:blip r:embed="rId27" cstate="email">
            <a:extLst>
              <a:ext uri="{28A0092B-C50C-407E-A947-70E740481C1C}">
                <a14:useLocalDpi xmlns:a14="http://schemas.microsoft.com/office/drawing/2010/main" xmlns=""/>
              </a:ext>
            </a:extLst>
          </a:blip>
          <a:srcRect/>
          <a:stretch/>
        </p:blipFill>
        <p:spPr bwMode="auto">
          <a:xfrm>
            <a:off x="9141422" y="225781"/>
            <a:ext cx="693973" cy="74537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7960132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703" r:id="rId21"/>
  </p:sldLayoutIdLst>
  <p:timing>
    <p:tnLst>
      <p:par>
        <p:cTn id="1" dur="indefinite" restart="never" nodeType="tmRoot"/>
      </p:par>
    </p:tnLst>
  </p:timing>
  <p:hf hdr="0" ftr="0" dt="0"/>
  <p:txStyles>
    <p:titleStyle>
      <a:lvl1pPr algn="l" defTabSz="1219170" rtl="0" eaLnBrk="1" latinLnBrk="0" hangingPunct="1">
        <a:spcBef>
          <a:spcPct val="0"/>
        </a:spcBef>
        <a:buNone/>
        <a:defRPr sz="2667" kern="1200">
          <a:solidFill>
            <a:schemeClr val="tx1"/>
          </a:solidFill>
          <a:latin typeface="Arial" pitchFamily="34" charset="0"/>
          <a:ea typeface="+mj-ea"/>
          <a:cs typeface="+mj-cs"/>
        </a:defRPr>
      </a:lvl1pPr>
    </p:titleStyle>
    <p:body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400" kern="1200">
          <a:solidFill>
            <a:schemeClr val="tx2"/>
          </a:solidFill>
          <a:latin typeface="Arial" pitchFamily="34" charset="0"/>
          <a:ea typeface="+mn-ea"/>
          <a:cs typeface="Arial" pitchFamily="34" charset="0"/>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kern="1200">
          <a:solidFill>
            <a:schemeClr val="tx1"/>
          </a:solidFill>
          <a:latin typeface="Arial" pitchFamily="34" charset="0"/>
          <a:ea typeface="+mn-ea"/>
          <a:cs typeface="Arial" pitchFamily="34" charset="0"/>
        </a:defRPr>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7pPr>
      <a:lvl8pPr marL="719982" indent="-239994" algn="l" defTabSz="1219170" rtl="0" eaLnBrk="1" latinLnBrk="0" hangingPunct="1">
        <a:spcBef>
          <a:spcPts val="400"/>
        </a:spcBef>
        <a:spcAft>
          <a:spcPts val="0"/>
        </a:spcAft>
        <a:buFont typeface="Arial" pitchFamily="34" charset="0"/>
        <a:buChar char="•"/>
        <a:defRPr sz="2133" kern="1200">
          <a:solidFill>
            <a:schemeClr val="tx1"/>
          </a:solidFill>
          <a:latin typeface="Arial" pitchFamily="34" charset="0"/>
          <a:ea typeface="+mn-ea"/>
          <a:cs typeface="Arial" pitchFamily="34" charset="0"/>
        </a:defRPr>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31802" y="260559"/>
            <a:ext cx="8544599" cy="768140"/>
          </a:xfrm>
          <a:prstGeom prst="rect">
            <a:avLst/>
          </a:prstGeom>
        </p:spPr>
        <p:txBody>
          <a:bodyPr vert="horz" lIns="0" tIns="0" rIns="0" bIns="0" rtlCol="0" anchor="b" anchorCtr="0">
            <a:noAutofit/>
          </a:bodyPr>
          <a:lstStyle/>
          <a:p>
            <a:r>
              <a:rPr lang="en-US" noProof="0" dirty="0" smtClean="0"/>
              <a:t>Click to add text</a:t>
            </a:r>
            <a:endParaRPr lang="en-US" noProof="0" dirty="0"/>
          </a:p>
        </p:txBody>
      </p:sp>
      <p:sp>
        <p:nvSpPr>
          <p:cNvPr id="3" name="Text Placeholder 2"/>
          <p:cNvSpPr>
            <a:spLocks noGrp="1"/>
          </p:cNvSpPr>
          <p:nvPr>
            <p:ph type="body" idx="1"/>
            <p:custDataLst>
              <p:tags r:id="rId22"/>
            </p:custDataLst>
          </p:nvPr>
        </p:nvSpPr>
        <p:spPr bwMode="gray">
          <a:xfrm>
            <a:off x="431800" y="1220694"/>
            <a:ext cx="11328400" cy="5089089"/>
          </a:xfrm>
          <a:prstGeom prst="rect">
            <a:avLst/>
          </a:prstGeom>
        </p:spPr>
        <p:txBody>
          <a:bodyPr vert="horz" lIns="0" tIns="18000" rIns="0" bIns="0" rtlCol="0" anchor="t" anchorCtr="0">
            <a:noAutofit/>
          </a:body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a:p>
            <a:pPr lvl="5"/>
            <a:r>
              <a:rPr lang="en-US" noProof="0" dirty="0" smtClean="0"/>
              <a:t>Sixth level</a:t>
            </a:r>
          </a:p>
          <a:p>
            <a:pPr lvl="6"/>
            <a:r>
              <a:rPr lang="en-US" noProof="0" dirty="0" smtClean="0"/>
              <a:t>Seventh level</a:t>
            </a:r>
          </a:p>
          <a:p>
            <a:pPr lvl="6"/>
            <a:r>
              <a:rPr lang="en-US" noProof="0" dirty="0" smtClean="0"/>
              <a:t>Eighth level</a:t>
            </a:r>
          </a:p>
          <a:p>
            <a:pPr lvl="8"/>
            <a:r>
              <a:rPr lang="en-US" noProof="0" dirty="0" smtClean="0"/>
              <a:t>Ninth level</a:t>
            </a:r>
          </a:p>
        </p:txBody>
      </p:sp>
      <p:pic>
        <p:nvPicPr>
          <p:cNvPr id="12" name="Picture 2"/>
          <p:cNvPicPr>
            <a:picLocks noChangeAspect="1" noChangeArrowheads="1"/>
          </p:cNvPicPr>
          <p:nvPr/>
        </p:nvPicPr>
        <p:blipFill>
          <a:blip r:embed="rId24" cstate="email">
            <a:extLst>
              <a:ext uri="{28A0092B-C50C-407E-A947-70E740481C1C}">
                <a14:useLocalDpi xmlns:a14="http://schemas.microsoft.com/office/drawing/2010/main" xmlns=""/>
              </a:ext>
            </a:extLst>
          </a:blip>
          <a:stretch>
            <a:fillRect/>
          </a:stretch>
        </p:blipFill>
        <p:spPr bwMode="gray">
          <a:xfrm>
            <a:off x="11022634" y="260558"/>
            <a:ext cx="660929" cy="660929"/>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5" name="Gruppieren 14"/>
          <p:cNvGrpSpPr/>
          <p:nvPr/>
        </p:nvGrpSpPr>
        <p:grpSpPr bwMode="gray">
          <a:xfrm>
            <a:off x="431800" y="-420693"/>
            <a:ext cx="11328987" cy="288040"/>
            <a:chOff x="323850" y="-531550"/>
            <a:chExt cx="8496740" cy="432060"/>
          </a:xfrm>
        </p:grpSpPr>
        <p:cxnSp>
          <p:nvCxnSpPr>
            <p:cNvPr id="16" name="Gerade Verbindung 15"/>
            <p:cNvCxnSpPr/>
            <p:nvPr userDrawn="1"/>
          </p:nvCxnSpPr>
          <p:spPr bwMode="gray">
            <a:xfrm rot="5400000">
              <a:off x="10782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userDrawn="1"/>
          </p:nvCxnSpPr>
          <p:spPr bwMode="gray">
            <a:xfrm rot="5400000">
              <a:off x="1403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rade Verbindung 17"/>
            <p:cNvCxnSpPr/>
            <p:nvPr userDrawn="1"/>
          </p:nvCxnSpPr>
          <p:spPr bwMode="gray">
            <a:xfrm rot="5400000">
              <a:off x="15475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Gerade Verbindung 18"/>
            <p:cNvCxnSpPr/>
            <p:nvPr userDrawn="1"/>
          </p:nvCxnSpPr>
          <p:spPr bwMode="gray">
            <a:xfrm rot="5400000">
              <a:off x="28437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userDrawn="1"/>
          </p:nvCxnSpPr>
          <p:spPr bwMode="gray">
            <a:xfrm rot="5400000">
              <a:off x="29877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userDrawn="1"/>
          </p:nvCxnSpPr>
          <p:spPr bwMode="gray">
            <a:xfrm rot="5400000">
              <a:off x="42839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userDrawn="1"/>
          </p:nvCxnSpPr>
          <p:spPr bwMode="gray">
            <a:xfrm rot="5400000">
              <a:off x="44279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userDrawn="1"/>
          </p:nvCxnSpPr>
          <p:spPr bwMode="gray">
            <a:xfrm rot="5400000">
              <a:off x="57241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userDrawn="1"/>
          </p:nvCxnSpPr>
          <p:spPr bwMode="gray">
            <a:xfrm rot="5400000">
              <a:off x="58681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Gerade Verbindung 24"/>
            <p:cNvCxnSpPr/>
            <p:nvPr userDrawn="1"/>
          </p:nvCxnSpPr>
          <p:spPr bwMode="gray">
            <a:xfrm rot="5400000">
              <a:off x="71643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userDrawn="1"/>
          </p:nvCxnSpPr>
          <p:spPr bwMode="gray">
            <a:xfrm rot="5400000">
              <a:off x="73083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Gerade Verbindung 26"/>
            <p:cNvCxnSpPr/>
            <p:nvPr userDrawn="1"/>
          </p:nvCxnSpPr>
          <p:spPr bwMode="gray">
            <a:xfrm rot="5400000">
              <a:off x="8604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uppieren 27"/>
          <p:cNvGrpSpPr/>
          <p:nvPr/>
        </p:nvGrpSpPr>
        <p:grpSpPr bwMode="gray">
          <a:xfrm>
            <a:off x="431800" y="6981493"/>
            <a:ext cx="11328987" cy="288040"/>
            <a:chOff x="323850" y="-531550"/>
            <a:chExt cx="8496740" cy="432060"/>
          </a:xfrm>
        </p:grpSpPr>
        <p:cxnSp>
          <p:nvCxnSpPr>
            <p:cNvPr id="29" name="Gerade Verbindung 28"/>
            <p:cNvCxnSpPr/>
            <p:nvPr userDrawn="1"/>
          </p:nvCxnSpPr>
          <p:spPr bwMode="gray">
            <a:xfrm rot="5400000">
              <a:off x="10782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Gerade Verbindung 29"/>
            <p:cNvCxnSpPr/>
            <p:nvPr userDrawn="1"/>
          </p:nvCxnSpPr>
          <p:spPr bwMode="gray">
            <a:xfrm rot="5400000">
              <a:off x="1403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userDrawn="1"/>
          </p:nvCxnSpPr>
          <p:spPr bwMode="gray">
            <a:xfrm rot="5400000">
              <a:off x="15475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userDrawn="1"/>
          </p:nvCxnSpPr>
          <p:spPr bwMode="gray">
            <a:xfrm rot="5400000">
              <a:off x="28437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Gerade Verbindung 32"/>
            <p:cNvCxnSpPr/>
            <p:nvPr userDrawn="1"/>
          </p:nvCxnSpPr>
          <p:spPr bwMode="gray">
            <a:xfrm rot="5400000">
              <a:off x="29877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Gerade Verbindung 33"/>
            <p:cNvCxnSpPr/>
            <p:nvPr userDrawn="1"/>
          </p:nvCxnSpPr>
          <p:spPr bwMode="gray">
            <a:xfrm rot="5400000">
              <a:off x="42839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Gerade Verbindung 34"/>
            <p:cNvCxnSpPr/>
            <p:nvPr userDrawn="1"/>
          </p:nvCxnSpPr>
          <p:spPr bwMode="gray">
            <a:xfrm rot="5400000">
              <a:off x="44279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Gerade Verbindung 35"/>
            <p:cNvCxnSpPr/>
            <p:nvPr userDrawn="1"/>
          </p:nvCxnSpPr>
          <p:spPr bwMode="gray">
            <a:xfrm rot="5400000">
              <a:off x="57241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Gerade Verbindung 36"/>
            <p:cNvCxnSpPr/>
            <p:nvPr userDrawn="1"/>
          </p:nvCxnSpPr>
          <p:spPr bwMode="gray">
            <a:xfrm rot="5400000">
              <a:off x="58681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Gerade Verbindung 37"/>
            <p:cNvCxnSpPr/>
            <p:nvPr userDrawn="1"/>
          </p:nvCxnSpPr>
          <p:spPr bwMode="gray">
            <a:xfrm rot="5400000">
              <a:off x="71643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Gerade Verbindung 38"/>
            <p:cNvCxnSpPr/>
            <p:nvPr userDrawn="1"/>
          </p:nvCxnSpPr>
          <p:spPr bwMode="gray">
            <a:xfrm rot="5400000">
              <a:off x="730838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Gerade Verbindung 39"/>
            <p:cNvCxnSpPr/>
            <p:nvPr userDrawn="1"/>
          </p:nvCxnSpPr>
          <p:spPr bwMode="gray">
            <a:xfrm rot="5400000">
              <a:off x="8604560" y="-315520"/>
              <a:ext cx="432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uppieren 7"/>
          <p:cNvGrpSpPr/>
          <p:nvPr/>
        </p:nvGrpSpPr>
        <p:grpSpPr bwMode="gray">
          <a:xfrm>
            <a:off x="12336867" y="1028667"/>
            <a:ext cx="288040" cy="5568773"/>
            <a:chOff x="9252650" y="771500"/>
            <a:chExt cx="216030" cy="4176580"/>
          </a:xfrm>
        </p:grpSpPr>
        <p:cxnSp>
          <p:nvCxnSpPr>
            <p:cNvPr id="48" name="Gerade Verbindung 47"/>
            <p:cNvCxnSpPr/>
            <p:nvPr userDrawn="1"/>
          </p:nvCxnSpPr>
          <p:spPr bwMode="gray">
            <a:xfrm>
              <a:off x="9252650" y="9875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Gerade Verbindung 48"/>
            <p:cNvCxnSpPr/>
            <p:nvPr userDrawn="1"/>
          </p:nvCxnSpPr>
          <p:spPr bwMode="gray">
            <a:xfrm>
              <a:off x="9252650" y="77150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Gerade Verbindung 49"/>
            <p:cNvCxnSpPr/>
            <p:nvPr userDrawn="1"/>
          </p:nvCxnSpPr>
          <p:spPr bwMode="gray">
            <a:xfrm>
              <a:off x="9252650" y="494808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Gerade Verbindung 50"/>
            <p:cNvCxnSpPr/>
            <p:nvPr userDrawn="1"/>
          </p:nvCxnSpPr>
          <p:spPr bwMode="gray">
            <a:xfrm>
              <a:off x="9252650" y="48040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userDrawn="1"/>
          </p:nvCxnSpPr>
          <p:spPr bwMode="gray">
            <a:xfrm>
              <a:off x="9252650" y="415597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Gerade Verbindung 52"/>
            <p:cNvCxnSpPr/>
            <p:nvPr userDrawn="1"/>
          </p:nvCxnSpPr>
          <p:spPr bwMode="gray">
            <a:xfrm>
              <a:off x="9252650" y="40119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Gerade Verbindung 53"/>
            <p:cNvCxnSpPr/>
            <p:nvPr userDrawn="1"/>
          </p:nvCxnSpPr>
          <p:spPr bwMode="gray">
            <a:xfrm>
              <a:off x="9252650" y="33638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Gerade Verbindung 54"/>
            <p:cNvCxnSpPr/>
            <p:nvPr userDrawn="1"/>
          </p:nvCxnSpPr>
          <p:spPr bwMode="gray">
            <a:xfrm>
              <a:off x="9252650" y="32198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Gerade Verbindung 55"/>
            <p:cNvCxnSpPr/>
            <p:nvPr userDrawn="1"/>
          </p:nvCxnSpPr>
          <p:spPr bwMode="gray">
            <a:xfrm>
              <a:off x="9252650" y="25717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Gerade Verbindung 56"/>
            <p:cNvCxnSpPr/>
            <p:nvPr userDrawn="1"/>
          </p:nvCxnSpPr>
          <p:spPr bwMode="gray">
            <a:xfrm>
              <a:off x="9252650" y="24277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Gerade Verbindung 57"/>
            <p:cNvCxnSpPr/>
            <p:nvPr userDrawn="1"/>
          </p:nvCxnSpPr>
          <p:spPr bwMode="gray">
            <a:xfrm>
              <a:off x="9252650" y="17796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Gerade Verbindung 58"/>
            <p:cNvCxnSpPr/>
            <p:nvPr userDrawn="1"/>
          </p:nvCxnSpPr>
          <p:spPr bwMode="gray">
            <a:xfrm>
              <a:off x="9252650" y="163562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Gerade Verbindung 59"/>
            <p:cNvCxnSpPr/>
            <p:nvPr userDrawn="1"/>
          </p:nvCxnSpPr>
          <p:spPr bwMode="gray">
            <a:xfrm>
              <a:off x="9252650" y="47320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 name="VCT_Marker_ID_4" hidden="1"/>
          <p:cNvSpPr/>
          <p:nvPr>
            <p:custDataLst>
              <p:tags r:id="rId23"/>
            </p:custDataLst>
          </p:nvPr>
        </p:nvSpPr>
        <p:spPr bwMode="gray">
          <a:xfrm>
            <a:off x="1693334" y="169334"/>
            <a:ext cx="169333" cy="169333"/>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indent="0" algn="ctr">
              <a:buFont typeface="Courier New" pitchFamily="49" charset="0"/>
              <a:buNone/>
            </a:pPr>
            <a:endParaRPr lang="en-US" sz="2133" dirty="0" smtClean="0">
              <a:solidFill>
                <a:schemeClr val="tx1"/>
              </a:solidFill>
              <a:latin typeface="Arial" pitchFamily="34" charset="0"/>
            </a:endParaRPr>
          </a:p>
        </p:txBody>
      </p:sp>
      <p:grpSp>
        <p:nvGrpSpPr>
          <p:cNvPr id="64" name="Gruppieren 63"/>
          <p:cNvGrpSpPr/>
          <p:nvPr/>
        </p:nvGrpSpPr>
        <p:grpSpPr bwMode="gray">
          <a:xfrm>
            <a:off x="-432907" y="1028667"/>
            <a:ext cx="288040" cy="5568773"/>
            <a:chOff x="9252650" y="771500"/>
            <a:chExt cx="216030" cy="4176580"/>
          </a:xfrm>
        </p:grpSpPr>
        <p:cxnSp>
          <p:nvCxnSpPr>
            <p:cNvPr id="65" name="Gerade Verbindung 64"/>
            <p:cNvCxnSpPr/>
            <p:nvPr userDrawn="1"/>
          </p:nvCxnSpPr>
          <p:spPr bwMode="gray">
            <a:xfrm>
              <a:off x="9252650" y="9875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Gerade Verbindung 66"/>
            <p:cNvCxnSpPr/>
            <p:nvPr userDrawn="1"/>
          </p:nvCxnSpPr>
          <p:spPr bwMode="gray">
            <a:xfrm>
              <a:off x="9252650" y="77150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Gerade Verbindung 67"/>
            <p:cNvCxnSpPr/>
            <p:nvPr userDrawn="1"/>
          </p:nvCxnSpPr>
          <p:spPr bwMode="gray">
            <a:xfrm>
              <a:off x="9252650" y="494808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Gerade Verbindung 68"/>
            <p:cNvCxnSpPr/>
            <p:nvPr userDrawn="1"/>
          </p:nvCxnSpPr>
          <p:spPr bwMode="gray">
            <a:xfrm>
              <a:off x="9252650" y="48040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Gerade Verbindung 69"/>
            <p:cNvCxnSpPr/>
            <p:nvPr userDrawn="1"/>
          </p:nvCxnSpPr>
          <p:spPr bwMode="gray">
            <a:xfrm>
              <a:off x="9252650" y="415597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Gerade Verbindung 70"/>
            <p:cNvCxnSpPr/>
            <p:nvPr userDrawn="1"/>
          </p:nvCxnSpPr>
          <p:spPr bwMode="gray">
            <a:xfrm>
              <a:off x="9252650" y="40119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Gerade Verbindung 71"/>
            <p:cNvCxnSpPr/>
            <p:nvPr userDrawn="1"/>
          </p:nvCxnSpPr>
          <p:spPr bwMode="gray">
            <a:xfrm>
              <a:off x="9252650" y="336386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Gerade Verbindung 72"/>
            <p:cNvCxnSpPr/>
            <p:nvPr userDrawn="1"/>
          </p:nvCxnSpPr>
          <p:spPr bwMode="gray">
            <a:xfrm>
              <a:off x="9252650" y="32198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Gerade Verbindung 73"/>
            <p:cNvCxnSpPr/>
            <p:nvPr userDrawn="1"/>
          </p:nvCxnSpPr>
          <p:spPr bwMode="gray">
            <a:xfrm>
              <a:off x="9252650" y="25717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Gerade Verbindung 74"/>
            <p:cNvCxnSpPr/>
            <p:nvPr userDrawn="1"/>
          </p:nvCxnSpPr>
          <p:spPr bwMode="gray">
            <a:xfrm>
              <a:off x="9252650" y="242773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Gerade Verbindung 75"/>
            <p:cNvCxnSpPr/>
            <p:nvPr userDrawn="1"/>
          </p:nvCxnSpPr>
          <p:spPr bwMode="gray">
            <a:xfrm>
              <a:off x="9252650" y="177964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Gerade Verbindung 76"/>
            <p:cNvCxnSpPr/>
            <p:nvPr userDrawn="1"/>
          </p:nvCxnSpPr>
          <p:spPr bwMode="gray">
            <a:xfrm>
              <a:off x="9252650" y="163562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Gerade Verbindung 77"/>
            <p:cNvCxnSpPr/>
            <p:nvPr userDrawn="1"/>
          </p:nvCxnSpPr>
          <p:spPr bwMode="gray">
            <a:xfrm>
              <a:off x="9252650" y="4732050"/>
              <a:ext cx="2160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6" name="Rechteck 65"/>
          <p:cNvSpPr/>
          <p:nvPr/>
        </p:nvSpPr>
        <p:spPr bwMode="gray">
          <a:xfrm>
            <a:off x="10033000" y="6597440"/>
            <a:ext cx="1727787" cy="192000"/>
          </a:xfrm>
          <a:prstGeom prst="rect">
            <a:avLst/>
          </a:prstGeom>
          <a:solidFill>
            <a:schemeClr val="bg1"/>
          </a:solidFill>
          <a:ln w="9525">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lvl="0" algn="r"/>
            <a:fld id="{FCBC2E87-33EB-478A-988F-F7C865AFDA8A}" type="slidenum">
              <a:rPr lang="en-US" sz="1067" smtClean="0">
                <a:solidFill>
                  <a:schemeClr val="bg2"/>
                </a:solidFill>
                <a:latin typeface="Arial" pitchFamily="34" charset="0"/>
              </a:rPr>
              <a:pPr lvl="0" algn="r"/>
              <a:t>‹Nº›</a:t>
            </a:fld>
            <a:endParaRPr lang="en-US" sz="1067" dirty="0" smtClean="0">
              <a:solidFill>
                <a:schemeClr val="bg2"/>
              </a:solidFill>
              <a:latin typeface="Arial" pitchFamily="34" charset="0"/>
            </a:endParaRPr>
          </a:p>
        </p:txBody>
      </p:sp>
      <p:sp>
        <p:nvSpPr>
          <p:cNvPr id="79" name="Rechteck 13"/>
          <p:cNvSpPr/>
          <p:nvPr/>
        </p:nvSpPr>
        <p:spPr bwMode="gray">
          <a:xfrm>
            <a:off x="432520" y="6625795"/>
            <a:ext cx="9408000" cy="192000"/>
          </a:xfrm>
          <a:prstGeom prst="rect">
            <a:avLst/>
          </a:prstGeom>
          <a:solidFill>
            <a:schemeClr val="bg1"/>
          </a:solidFill>
          <a:ln w="9525">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lvl="8" indent="0">
              <a:tabLst/>
            </a:pPr>
            <a:r>
              <a:rPr lang="en-US" sz="933" noProof="0" dirty="0" smtClean="0">
                <a:solidFill>
                  <a:schemeClr val="bg2"/>
                </a:solidFill>
                <a:latin typeface="Arial" pitchFamily="34" charset="0"/>
              </a:rPr>
              <a:t>© </a:t>
            </a:r>
            <a:r>
              <a:rPr lang="es-CL" sz="933" noProof="0" dirty="0" smtClean="0">
                <a:solidFill>
                  <a:schemeClr val="bg2"/>
                </a:solidFill>
                <a:latin typeface="Arial" pitchFamily="34" charset="0"/>
              </a:rPr>
              <a:t>GfK 2017 | Índice de Bienestar de los chilenos 2017</a:t>
            </a:r>
          </a:p>
        </p:txBody>
      </p:sp>
      <p:pic>
        <p:nvPicPr>
          <p:cNvPr id="2050" name="Picture 2" descr="Resultado de imagen para logo clinica universidad de los andes"/>
          <p:cNvPicPr>
            <a:picLocks noChangeAspect="1" noChangeArrowheads="1"/>
          </p:cNvPicPr>
          <p:nvPr userDrawn="1"/>
        </p:nvPicPr>
        <p:blipFill>
          <a:blip r:embed="rId25" cstate="email">
            <a:extLst>
              <a:ext uri="{28A0092B-C50C-407E-A947-70E740481C1C}">
                <a14:useLocalDpi xmlns:a14="http://schemas.microsoft.com/office/drawing/2010/main" xmlns=""/>
              </a:ext>
            </a:extLst>
          </a:blip>
          <a:srcRect/>
          <a:stretch>
            <a:fillRect/>
          </a:stretch>
        </p:blipFill>
        <p:spPr bwMode="auto">
          <a:xfrm>
            <a:off x="9902319" y="294731"/>
            <a:ext cx="1077661" cy="541909"/>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Resultado de imagen para logo salcobrand"/>
          <p:cNvPicPr>
            <a:picLocks noChangeAspect="1" noChangeArrowheads="1"/>
          </p:cNvPicPr>
          <p:nvPr userDrawn="1"/>
        </p:nvPicPr>
        <p:blipFill rotWithShape="1">
          <a:blip r:embed="rId26" cstate="email">
            <a:extLst>
              <a:ext uri="{28A0092B-C50C-407E-A947-70E740481C1C}">
                <a14:useLocalDpi xmlns:a14="http://schemas.microsoft.com/office/drawing/2010/main" xmlns=""/>
              </a:ext>
            </a:extLst>
          </a:blip>
          <a:srcRect/>
          <a:stretch/>
        </p:blipFill>
        <p:spPr bwMode="auto">
          <a:xfrm>
            <a:off x="9141422" y="225781"/>
            <a:ext cx="693973" cy="74537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5523313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0" r:id="rId18"/>
    <p:sldLayoutId id="2147483701" r:id="rId19"/>
    <p:sldLayoutId id="2147483702" r:id="rId20"/>
  </p:sldLayoutIdLst>
  <p:timing>
    <p:tnLst>
      <p:par>
        <p:cTn id="1" dur="indefinite" restart="never" nodeType="tmRoot"/>
      </p:par>
    </p:tnLst>
  </p:timing>
  <p:hf hdr="0" ftr="0" dt="0"/>
  <p:txStyles>
    <p:titleStyle>
      <a:lvl1pPr algn="l" defTabSz="1219170" rtl="0" eaLnBrk="1" latinLnBrk="0" hangingPunct="1">
        <a:spcBef>
          <a:spcPct val="0"/>
        </a:spcBef>
        <a:buNone/>
        <a:defRPr sz="2667" kern="1200">
          <a:solidFill>
            <a:schemeClr val="tx1"/>
          </a:solidFill>
          <a:latin typeface="Arial" pitchFamily="34" charset="0"/>
          <a:ea typeface="+mj-ea"/>
          <a:cs typeface="+mj-cs"/>
        </a:defRPr>
      </a:lvl1pPr>
    </p:titleStyle>
    <p:bodyStyle>
      <a:lvl1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400" kern="1200">
          <a:solidFill>
            <a:schemeClr val="tx2"/>
          </a:solidFill>
          <a:latin typeface="Arial" pitchFamily="34" charset="0"/>
          <a:ea typeface="+mn-ea"/>
          <a:cs typeface="Arial" pitchFamily="34" charset="0"/>
        </a:defRPr>
      </a:lvl1pPr>
      <a:lvl2pPr marL="0" marR="0" indent="0" algn="l" defTabSz="1219170" rtl="0" eaLnBrk="1" fontAlgn="auto" latinLnBrk="0" hangingPunct="1">
        <a:lnSpc>
          <a:spcPct val="100000"/>
        </a:lnSpc>
        <a:spcBef>
          <a:spcPts val="800"/>
        </a:spcBef>
        <a:spcAft>
          <a:spcPts val="0"/>
        </a:spcAft>
        <a:buClrTx/>
        <a:buSzTx/>
        <a:buFont typeface="Arial" pitchFamily="34" charset="0"/>
        <a:buNone/>
        <a:tabLst/>
        <a:defRPr sz="2133" kern="1200">
          <a:solidFill>
            <a:schemeClr val="tx1"/>
          </a:solidFill>
          <a:latin typeface="Arial" pitchFamily="34" charset="0"/>
          <a:ea typeface="+mn-ea"/>
          <a:cs typeface="Arial" pitchFamily="34" charset="0"/>
        </a:defRPr>
      </a:lvl2pPr>
      <a:lvl3pPr marL="241294"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3pPr>
      <a:lvl4pPr marL="479988"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4pPr>
      <a:lvl5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5pPr>
      <a:lvl6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6pPr>
      <a:lvl7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7pPr>
      <a:lvl8pPr marL="719982" indent="-239994" algn="l" defTabSz="1219170" rtl="0" eaLnBrk="1" latinLnBrk="0" hangingPunct="1">
        <a:spcBef>
          <a:spcPts val="400"/>
        </a:spcBef>
        <a:spcAft>
          <a:spcPts val="0"/>
        </a:spcAft>
        <a:buFont typeface="Arial" pitchFamily="34" charset="0"/>
        <a:buChar char="•"/>
        <a:defRPr sz="2133" kern="1200">
          <a:solidFill>
            <a:schemeClr val="tx1"/>
          </a:solidFill>
          <a:latin typeface="Arial" pitchFamily="34" charset="0"/>
          <a:ea typeface="+mn-ea"/>
          <a:cs typeface="Arial" pitchFamily="34" charset="0"/>
        </a:defRPr>
      </a:lvl8pPr>
      <a:lvl9pPr marL="719982" marR="0" indent="-241294" algn="l" defTabSz="1219170" rtl="0" eaLnBrk="1" fontAlgn="auto" latinLnBrk="0" hangingPunct="1">
        <a:lnSpc>
          <a:spcPct val="100000"/>
        </a:lnSpc>
        <a:spcBef>
          <a:spcPts val="400"/>
        </a:spcBef>
        <a:spcAft>
          <a:spcPts val="0"/>
        </a:spcAft>
        <a:buClrTx/>
        <a:buSzTx/>
        <a:buFont typeface="Arial" pitchFamily="34" charset="0"/>
        <a:buChar char="•"/>
        <a:tabLst/>
        <a:defRPr sz="2133" kern="1200">
          <a:solidFill>
            <a:schemeClr val="tx1"/>
          </a:solidFill>
          <a:latin typeface="Arial" pitchFamily="34" charset="0"/>
          <a:ea typeface="+mn-ea"/>
          <a:cs typeface="Arial" pitchFamily="34" charset="0"/>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image" Target="../media/image8.jpeg"/><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10.xml"/><Relationship Id="rId6" Type="http://schemas.openxmlformats.org/officeDocument/2006/relationships/image" Target="../media/image13.png"/><Relationship Id="rId5" Type="http://schemas.openxmlformats.org/officeDocument/2006/relationships/image" Target="../media/image9.png"/><Relationship Id="rId4" Type="http://schemas.openxmlformats.org/officeDocument/2006/relationships/chart" Target="../charts/char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notesSlide" Target="../notesSlides/notesSlide2.xml"/><Relationship Id="rId4"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7.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9.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bwMode="gray">
          <a:xfrm>
            <a:off x="169337" y="2468867"/>
            <a:ext cx="11328401" cy="672093"/>
          </a:xfrm>
        </p:spPr>
        <p:txBody>
          <a:bodyPr/>
          <a:lstStyle/>
          <a:p>
            <a:r>
              <a:rPr lang="es-CL" b="1" dirty="0" smtClean="0"/>
              <a:t>Índice de Bienestar 2018</a:t>
            </a:r>
            <a:endParaRPr lang="es-CL" dirty="0" smtClean="0"/>
          </a:p>
        </p:txBody>
      </p:sp>
      <p:pic>
        <p:nvPicPr>
          <p:cNvPr id="3076" name="Picture 4" descr="Resultado de imagen para jovenes felices"/>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a:stretch/>
        </p:blipFill>
        <p:spPr bwMode="auto">
          <a:xfrm>
            <a:off x="169336" y="3127671"/>
            <a:ext cx="3888971" cy="2127848"/>
          </a:xfrm>
          <a:prstGeom prst="rect">
            <a:avLst/>
          </a:prstGeom>
          <a:noFill/>
          <a:extLst>
            <a:ext uri="{909E8E84-426E-40DD-AFC4-6F175D3DCCD1}">
              <a14:hiddenFill xmlns:a14="http://schemas.microsoft.com/office/drawing/2010/main" xmlns="">
                <a:solidFill>
                  <a:srgbClr val="FFFFFF"/>
                </a:solidFill>
              </a14:hiddenFill>
            </a:ext>
          </a:extLst>
        </p:spPr>
      </p:pic>
      <p:pic>
        <p:nvPicPr>
          <p:cNvPr id="3078" name="Picture 6" descr="Resultado de imagen para abuelos felices "/>
          <p:cNvPicPr>
            <a:picLocks noChangeAspect="1" noChangeArrowheads="1"/>
          </p:cNvPicPr>
          <p:nvPr/>
        </p:nvPicPr>
        <p:blipFill rotWithShape="1">
          <a:blip r:embed="rId4" cstate="print">
            <a:extLst>
              <a:ext uri="{28A0092B-C50C-407E-A947-70E740481C1C}">
                <a14:useLocalDpi xmlns:a14="http://schemas.microsoft.com/office/drawing/2010/main" xmlns="" val="0"/>
              </a:ext>
            </a:extLst>
          </a:blip>
          <a:srcRect/>
          <a:stretch/>
        </p:blipFill>
        <p:spPr bwMode="auto">
          <a:xfrm>
            <a:off x="8070417" y="3115148"/>
            <a:ext cx="3940899" cy="2152893"/>
          </a:xfrm>
          <a:prstGeom prst="rect">
            <a:avLst/>
          </a:prstGeom>
          <a:noFill/>
          <a:extLst>
            <a:ext uri="{909E8E84-426E-40DD-AFC4-6F175D3DCCD1}">
              <a14:hiddenFill xmlns:a14="http://schemas.microsoft.com/office/drawing/2010/main" xmlns="">
                <a:solidFill>
                  <a:srgbClr val="FFFFFF"/>
                </a:solidFill>
              </a14:hiddenFill>
            </a:ext>
          </a:extLst>
        </p:spPr>
      </p:pic>
      <p:pic>
        <p:nvPicPr>
          <p:cNvPr id="3080" name="Picture 8"/>
          <p:cNvPicPr>
            <a:picLocks noChangeAspect="1" noChangeArrowheads="1"/>
          </p:cNvPicPr>
          <p:nvPr/>
        </p:nvPicPr>
        <p:blipFill rotWithShape="1">
          <a:blip r:embed="rId5" cstate="print">
            <a:extLst>
              <a:ext uri="{28A0092B-C50C-407E-A947-70E740481C1C}">
                <a14:useLocalDpi xmlns:a14="http://schemas.microsoft.com/office/drawing/2010/main" xmlns="" val="0"/>
              </a:ext>
            </a:extLst>
          </a:blip>
          <a:srcRect/>
          <a:stretch/>
        </p:blipFill>
        <p:spPr bwMode="auto">
          <a:xfrm>
            <a:off x="4111851" y="3115148"/>
            <a:ext cx="3905021" cy="215289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1" name="Titel 1"/>
          <p:cNvSpPr txBox="1">
            <a:spLocks/>
          </p:cNvSpPr>
          <p:nvPr/>
        </p:nvSpPr>
        <p:spPr bwMode="gray">
          <a:xfrm>
            <a:off x="239188" y="5255518"/>
            <a:ext cx="11328401" cy="477801"/>
          </a:xfrm>
          <a:prstGeom prst="rect">
            <a:avLst/>
          </a:prstGeom>
        </p:spPr>
        <p:txBody>
          <a:bodyPr vert="horz" lIns="0" tIns="0" rIns="0" bIns="0" rtlCol="0" anchor="b" anchorCtr="0">
            <a:noAutofit/>
          </a:bodyPr>
          <a:lstStyle>
            <a:lvl1pPr algn="l" defTabSz="914400" rtl="0" eaLnBrk="1" latinLnBrk="0" hangingPunct="1">
              <a:spcBef>
                <a:spcPct val="0"/>
              </a:spcBef>
              <a:buNone/>
              <a:defRPr sz="3600" b="0" kern="1200" cap="none" baseline="0">
                <a:solidFill>
                  <a:schemeClr val="tx2"/>
                </a:solidFill>
                <a:latin typeface="Arial" pitchFamily="34" charset="0"/>
                <a:ea typeface="+mj-ea"/>
                <a:cs typeface="+mj-cs"/>
              </a:defRPr>
            </a:lvl1pPr>
          </a:lstStyle>
          <a:p>
            <a:r>
              <a:rPr lang="es-CL" sz="2700" dirty="0" err="1"/>
              <a:t>Salcobrand</a:t>
            </a:r>
            <a:r>
              <a:rPr lang="es-CL" sz="2700" dirty="0"/>
              <a:t> / Clínica Universidad de los Andes / GFK Adimark</a:t>
            </a:r>
          </a:p>
        </p:txBody>
      </p:sp>
    </p:spTree>
    <p:extLst>
      <p:ext uri="{BB962C8B-B14F-4D97-AF65-F5344CB8AC3E}">
        <p14:creationId xmlns:p14="http://schemas.microsoft.com/office/powerpoint/2010/main" xmlns="" val="26534356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7" name="66 CuadroTexto"/>
          <p:cNvSpPr txBox="1"/>
          <p:nvPr/>
        </p:nvSpPr>
        <p:spPr>
          <a:xfrm>
            <a:off x="7621265" y="6532279"/>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graphicFrame>
        <p:nvGraphicFramePr>
          <p:cNvPr id="177" name="44 Tabla"/>
          <p:cNvGraphicFramePr>
            <a:graphicFrameLocks noGrp="1"/>
          </p:cNvGraphicFramePr>
          <p:nvPr>
            <p:extLst/>
          </p:nvPr>
        </p:nvGraphicFramePr>
        <p:xfrm>
          <a:off x="3594202" y="3156454"/>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94" name="21 Grupo"/>
          <p:cNvGrpSpPr/>
          <p:nvPr/>
        </p:nvGrpSpPr>
        <p:grpSpPr>
          <a:xfrm>
            <a:off x="4576219" y="2226390"/>
            <a:ext cx="257052" cy="432807"/>
            <a:chOff x="5076056" y="1563638"/>
            <a:chExt cx="400050" cy="730250"/>
          </a:xfrm>
          <a:solidFill>
            <a:schemeClr val="bg2"/>
          </a:solidFill>
        </p:grpSpPr>
        <p:sp>
          <p:nvSpPr>
            <p:cNvPr id="95" name="Oval 5"/>
            <p:cNvSpPr>
              <a:spLocks noChangeArrowheads="1"/>
            </p:cNvSpPr>
            <p:nvPr/>
          </p:nvSpPr>
          <p:spPr bwMode="auto">
            <a:xfrm>
              <a:off x="5177656" y="1563638"/>
              <a:ext cx="196850" cy="1968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96" name="Freeform 6"/>
            <p:cNvSpPr>
              <a:spLocks/>
            </p:cNvSpPr>
            <p:nvPr/>
          </p:nvSpPr>
          <p:spPr bwMode="auto">
            <a:xfrm>
              <a:off x="5076056" y="1785888"/>
              <a:ext cx="400050" cy="508000"/>
            </a:xfrm>
            <a:custGeom>
              <a:avLst/>
              <a:gdLst>
                <a:gd name="T0" fmla="*/ 178 w 181"/>
                <a:gd name="T1" fmla="*/ 116 h 229"/>
                <a:gd name="T2" fmla="*/ 148 w 181"/>
                <a:gd name="T3" fmla="*/ 24 h 229"/>
                <a:gd name="T4" fmla="*/ 90 w 181"/>
                <a:gd name="T5" fmla="*/ 0 h 229"/>
                <a:gd name="T6" fmla="*/ 33 w 181"/>
                <a:gd name="T7" fmla="*/ 24 h 229"/>
                <a:gd name="T8" fmla="*/ 2 w 181"/>
                <a:gd name="T9" fmla="*/ 116 h 229"/>
                <a:gd name="T10" fmla="*/ 12 w 181"/>
                <a:gd name="T11" fmla="*/ 136 h 229"/>
                <a:gd name="T12" fmla="*/ 33 w 181"/>
                <a:gd name="T13" fmla="*/ 126 h 229"/>
                <a:gd name="T14" fmla="*/ 42 w 181"/>
                <a:gd name="T15" fmla="*/ 99 h 229"/>
                <a:gd name="T16" fmla="*/ 63 w 181"/>
                <a:gd name="T17" fmla="*/ 218 h 229"/>
                <a:gd name="T18" fmla="*/ 71 w 181"/>
                <a:gd name="T19" fmla="*/ 229 h 229"/>
                <a:gd name="T20" fmla="*/ 109 w 181"/>
                <a:gd name="T21" fmla="*/ 229 h 229"/>
                <a:gd name="T22" fmla="*/ 117 w 181"/>
                <a:gd name="T23" fmla="*/ 218 h 229"/>
                <a:gd name="T24" fmla="*/ 139 w 181"/>
                <a:gd name="T25" fmla="*/ 97 h 229"/>
                <a:gd name="T26" fmla="*/ 148 w 181"/>
                <a:gd name="T27" fmla="*/ 126 h 229"/>
                <a:gd name="T28" fmla="*/ 168 w 181"/>
                <a:gd name="T29" fmla="*/ 136 h 229"/>
                <a:gd name="T30" fmla="*/ 178 w 181"/>
                <a:gd name="T31" fmla="*/ 1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229">
                  <a:moveTo>
                    <a:pt x="178" y="116"/>
                  </a:moveTo>
                  <a:cubicBezTo>
                    <a:pt x="148" y="24"/>
                    <a:pt x="148" y="24"/>
                    <a:pt x="148" y="24"/>
                  </a:cubicBezTo>
                  <a:cubicBezTo>
                    <a:pt x="142" y="6"/>
                    <a:pt x="122" y="0"/>
                    <a:pt x="90" y="0"/>
                  </a:cubicBezTo>
                  <a:cubicBezTo>
                    <a:pt x="57" y="0"/>
                    <a:pt x="39" y="7"/>
                    <a:pt x="33" y="24"/>
                  </a:cubicBezTo>
                  <a:cubicBezTo>
                    <a:pt x="2" y="116"/>
                    <a:pt x="2" y="116"/>
                    <a:pt x="2" y="116"/>
                  </a:cubicBezTo>
                  <a:cubicBezTo>
                    <a:pt x="0" y="124"/>
                    <a:pt x="4" y="133"/>
                    <a:pt x="12" y="136"/>
                  </a:cubicBezTo>
                  <a:cubicBezTo>
                    <a:pt x="21" y="139"/>
                    <a:pt x="30" y="134"/>
                    <a:pt x="33" y="126"/>
                  </a:cubicBezTo>
                  <a:cubicBezTo>
                    <a:pt x="42" y="99"/>
                    <a:pt x="42" y="99"/>
                    <a:pt x="42" y="99"/>
                  </a:cubicBezTo>
                  <a:cubicBezTo>
                    <a:pt x="46" y="138"/>
                    <a:pt x="53" y="185"/>
                    <a:pt x="63" y="218"/>
                  </a:cubicBezTo>
                  <a:cubicBezTo>
                    <a:pt x="66" y="227"/>
                    <a:pt x="67" y="229"/>
                    <a:pt x="71" y="229"/>
                  </a:cubicBezTo>
                  <a:cubicBezTo>
                    <a:pt x="109" y="229"/>
                    <a:pt x="109" y="229"/>
                    <a:pt x="109" y="229"/>
                  </a:cubicBezTo>
                  <a:cubicBezTo>
                    <a:pt x="113" y="229"/>
                    <a:pt x="114" y="227"/>
                    <a:pt x="117" y="218"/>
                  </a:cubicBezTo>
                  <a:cubicBezTo>
                    <a:pt x="127" y="184"/>
                    <a:pt x="134" y="137"/>
                    <a:pt x="139" y="97"/>
                  </a:cubicBezTo>
                  <a:cubicBezTo>
                    <a:pt x="148" y="126"/>
                    <a:pt x="148" y="126"/>
                    <a:pt x="148" y="126"/>
                  </a:cubicBezTo>
                  <a:cubicBezTo>
                    <a:pt x="151" y="134"/>
                    <a:pt x="160" y="139"/>
                    <a:pt x="168" y="136"/>
                  </a:cubicBezTo>
                  <a:cubicBezTo>
                    <a:pt x="177" y="133"/>
                    <a:pt x="181" y="124"/>
                    <a:pt x="178" y="1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sp>
        <p:nvSpPr>
          <p:cNvPr id="97" name="Freeform 7"/>
          <p:cNvSpPr>
            <a:spLocks noEditPoints="1"/>
          </p:cNvSpPr>
          <p:nvPr/>
        </p:nvSpPr>
        <p:spPr bwMode="auto">
          <a:xfrm>
            <a:off x="5553981" y="2226390"/>
            <a:ext cx="258073" cy="432807"/>
          </a:xfrm>
          <a:custGeom>
            <a:avLst/>
            <a:gdLst>
              <a:gd name="T0" fmla="*/ 135 w 181"/>
              <a:gd name="T1" fmla="*/ 45 h 329"/>
              <a:gd name="T2" fmla="*/ 91 w 181"/>
              <a:gd name="T3" fmla="*/ 0 h 329"/>
              <a:gd name="T4" fmla="*/ 46 w 181"/>
              <a:gd name="T5" fmla="*/ 45 h 329"/>
              <a:gd name="T6" fmla="*/ 91 w 181"/>
              <a:gd name="T7" fmla="*/ 89 h 329"/>
              <a:gd name="T8" fmla="*/ 135 w 181"/>
              <a:gd name="T9" fmla="*/ 45 h 329"/>
              <a:gd name="T10" fmla="*/ 109 w 181"/>
              <a:gd name="T11" fmla="*/ 329 h 329"/>
              <a:gd name="T12" fmla="*/ 118 w 181"/>
              <a:gd name="T13" fmla="*/ 318 h 329"/>
              <a:gd name="T14" fmla="*/ 123 w 181"/>
              <a:gd name="T15" fmla="*/ 288 h 329"/>
              <a:gd name="T16" fmla="*/ 157 w 181"/>
              <a:gd name="T17" fmla="*/ 288 h 329"/>
              <a:gd name="T18" fmla="*/ 119 w 181"/>
              <a:gd name="T19" fmla="*/ 175 h 329"/>
              <a:gd name="T20" fmla="*/ 122 w 181"/>
              <a:gd name="T21" fmla="*/ 168 h 329"/>
              <a:gd name="T22" fmla="*/ 130 w 181"/>
              <a:gd name="T23" fmla="*/ 172 h 329"/>
              <a:gd name="T24" fmla="*/ 148 w 181"/>
              <a:gd name="T25" fmla="*/ 226 h 329"/>
              <a:gd name="T26" fmla="*/ 169 w 181"/>
              <a:gd name="T27" fmla="*/ 236 h 329"/>
              <a:gd name="T28" fmla="*/ 179 w 181"/>
              <a:gd name="T29" fmla="*/ 216 h 329"/>
              <a:gd name="T30" fmla="*/ 148 w 181"/>
              <a:gd name="T31" fmla="*/ 124 h 329"/>
              <a:gd name="T32" fmla="*/ 91 w 181"/>
              <a:gd name="T33" fmla="*/ 100 h 329"/>
              <a:gd name="T34" fmla="*/ 33 w 181"/>
              <a:gd name="T35" fmla="*/ 124 h 329"/>
              <a:gd name="T36" fmla="*/ 2 w 181"/>
              <a:gd name="T37" fmla="*/ 216 h 329"/>
              <a:gd name="T38" fmla="*/ 13 w 181"/>
              <a:gd name="T39" fmla="*/ 236 h 329"/>
              <a:gd name="T40" fmla="*/ 33 w 181"/>
              <a:gd name="T41" fmla="*/ 226 h 329"/>
              <a:gd name="T42" fmla="*/ 51 w 181"/>
              <a:gd name="T43" fmla="*/ 172 h 329"/>
              <a:gd name="T44" fmla="*/ 59 w 181"/>
              <a:gd name="T45" fmla="*/ 168 h 329"/>
              <a:gd name="T46" fmla="*/ 62 w 181"/>
              <a:gd name="T47" fmla="*/ 175 h 329"/>
              <a:gd name="T48" fmla="*/ 24 w 181"/>
              <a:gd name="T49" fmla="*/ 288 h 329"/>
              <a:gd name="T50" fmla="*/ 58 w 181"/>
              <a:gd name="T51" fmla="*/ 288 h 329"/>
              <a:gd name="T52" fmla="*/ 64 w 181"/>
              <a:gd name="T53" fmla="*/ 318 h 329"/>
              <a:gd name="T54" fmla="*/ 72 w 181"/>
              <a:gd name="T55" fmla="*/ 329 h 329"/>
              <a:gd name="T56" fmla="*/ 109 w 181"/>
              <a:gd name="T57"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1" h="329">
                <a:moveTo>
                  <a:pt x="135" y="45"/>
                </a:moveTo>
                <a:cubicBezTo>
                  <a:pt x="135" y="20"/>
                  <a:pt x="115" y="0"/>
                  <a:pt x="91" y="0"/>
                </a:cubicBezTo>
                <a:cubicBezTo>
                  <a:pt x="66" y="0"/>
                  <a:pt x="46" y="20"/>
                  <a:pt x="46" y="45"/>
                </a:cubicBezTo>
                <a:cubicBezTo>
                  <a:pt x="46" y="69"/>
                  <a:pt x="66" y="89"/>
                  <a:pt x="91" y="89"/>
                </a:cubicBezTo>
                <a:cubicBezTo>
                  <a:pt x="115" y="89"/>
                  <a:pt x="135" y="69"/>
                  <a:pt x="135" y="45"/>
                </a:cubicBezTo>
                <a:close/>
                <a:moveTo>
                  <a:pt x="109" y="329"/>
                </a:moveTo>
                <a:cubicBezTo>
                  <a:pt x="114" y="329"/>
                  <a:pt x="116" y="327"/>
                  <a:pt x="118" y="318"/>
                </a:cubicBezTo>
                <a:cubicBezTo>
                  <a:pt x="119" y="309"/>
                  <a:pt x="121" y="299"/>
                  <a:pt x="123" y="288"/>
                </a:cubicBezTo>
                <a:cubicBezTo>
                  <a:pt x="157" y="288"/>
                  <a:pt x="157" y="288"/>
                  <a:pt x="157" y="288"/>
                </a:cubicBezTo>
                <a:cubicBezTo>
                  <a:pt x="119" y="175"/>
                  <a:pt x="119" y="175"/>
                  <a:pt x="119" y="175"/>
                </a:cubicBezTo>
                <a:cubicBezTo>
                  <a:pt x="118" y="172"/>
                  <a:pt x="119" y="169"/>
                  <a:pt x="122" y="168"/>
                </a:cubicBezTo>
                <a:cubicBezTo>
                  <a:pt x="126" y="167"/>
                  <a:pt x="129" y="168"/>
                  <a:pt x="130" y="172"/>
                </a:cubicBezTo>
                <a:cubicBezTo>
                  <a:pt x="148" y="226"/>
                  <a:pt x="148" y="226"/>
                  <a:pt x="148" y="226"/>
                </a:cubicBezTo>
                <a:cubicBezTo>
                  <a:pt x="151" y="234"/>
                  <a:pt x="160" y="239"/>
                  <a:pt x="169" y="236"/>
                </a:cubicBezTo>
                <a:cubicBezTo>
                  <a:pt x="177" y="233"/>
                  <a:pt x="181" y="224"/>
                  <a:pt x="179" y="216"/>
                </a:cubicBezTo>
                <a:cubicBezTo>
                  <a:pt x="148" y="124"/>
                  <a:pt x="148" y="124"/>
                  <a:pt x="148" y="124"/>
                </a:cubicBezTo>
                <a:cubicBezTo>
                  <a:pt x="145" y="114"/>
                  <a:pt x="121" y="100"/>
                  <a:pt x="91" y="100"/>
                </a:cubicBezTo>
                <a:cubicBezTo>
                  <a:pt x="60" y="100"/>
                  <a:pt x="37" y="114"/>
                  <a:pt x="33" y="124"/>
                </a:cubicBezTo>
                <a:cubicBezTo>
                  <a:pt x="2" y="216"/>
                  <a:pt x="2" y="216"/>
                  <a:pt x="2" y="216"/>
                </a:cubicBezTo>
                <a:cubicBezTo>
                  <a:pt x="0" y="224"/>
                  <a:pt x="4" y="233"/>
                  <a:pt x="13" y="236"/>
                </a:cubicBezTo>
                <a:cubicBezTo>
                  <a:pt x="21" y="239"/>
                  <a:pt x="30" y="234"/>
                  <a:pt x="33" y="226"/>
                </a:cubicBezTo>
                <a:cubicBezTo>
                  <a:pt x="51" y="172"/>
                  <a:pt x="51" y="172"/>
                  <a:pt x="51" y="172"/>
                </a:cubicBezTo>
                <a:cubicBezTo>
                  <a:pt x="52" y="168"/>
                  <a:pt x="56" y="167"/>
                  <a:pt x="59" y="168"/>
                </a:cubicBezTo>
                <a:cubicBezTo>
                  <a:pt x="62" y="169"/>
                  <a:pt x="63" y="172"/>
                  <a:pt x="62" y="175"/>
                </a:cubicBezTo>
                <a:cubicBezTo>
                  <a:pt x="24" y="288"/>
                  <a:pt x="24" y="288"/>
                  <a:pt x="24" y="288"/>
                </a:cubicBezTo>
                <a:cubicBezTo>
                  <a:pt x="58" y="288"/>
                  <a:pt x="58" y="288"/>
                  <a:pt x="58" y="288"/>
                </a:cubicBezTo>
                <a:cubicBezTo>
                  <a:pt x="60" y="299"/>
                  <a:pt x="62" y="309"/>
                  <a:pt x="64" y="318"/>
                </a:cubicBezTo>
                <a:cubicBezTo>
                  <a:pt x="65" y="327"/>
                  <a:pt x="67" y="329"/>
                  <a:pt x="72" y="329"/>
                </a:cubicBezTo>
                <a:cubicBezTo>
                  <a:pt x="72" y="329"/>
                  <a:pt x="109" y="329"/>
                  <a:pt x="109" y="329"/>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99" name="21 CuadroTexto"/>
          <p:cNvSpPr txBox="1"/>
          <p:nvPr/>
        </p:nvSpPr>
        <p:spPr>
          <a:xfrm>
            <a:off x="7308641" y="2269217"/>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15-29</a:t>
            </a:r>
          </a:p>
        </p:txBody>
      </p:sp>
      <p:sp>
        <p:nvSpPr>
          <p:cNvPr id="100" name="23 CuadroTexto"/>
          <p:cNvSpPr txBox="1"/>
          <p:nvPr/>
        </p:nvSpPr>
        <p:spPr>
          <a:xfrm>
            <a:off x="7419692"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1" name="26 CuadroTexto"/>
          <p:cNvSpPr txBox="1"/>
          <p:nvPr/>
        </p:nvSpPr>
        <p:spPr>
          <a:xfrm>
            <a:off x="8278869" y="2269217"/>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30-44</a:t>
            </a:r>
          </a:p>
        </p:txBody>
      </p:sp>
      <p:sp>
        <p:nvSpPr>
          <p:cNvPr id="102" name="27 CuadroTexto"/>
          <p:cNvSpPr txBox="1"/>
          <p:nvPr/>
        </p:nvSpPr>
        <p:spPr>
          <a:xfrm>
            <a:off x="9385429" y="2269217"/>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45-59</a:t>
            </a:r>
          </a:p>
        </p:txBody>
      </p:sp>
      <p:sp>
        <p:nvSpPr>
          <p:cNvPr id="103" name="28 CuadroTexto"/>
          <p:cNvSpPr txBox="1"/>
          <p:nvPr/>
        </p:nvSpPr>
        <p:spPr>
          <a:xfrm>
            <a:off x="9517658"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4" name="29 CuadroTexto"/>
          <p:cNvSpPr txBox="1"/>
          <p:nvPr/>
        </p:nvSpPr>
        <p:spPr>
          <a:xfrm>
            <a:off x="8371119"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5" name="40 CuadroTexto"/>
          <p:cNvSpPr txBox="1"/>
          <p:nvPr/>
        </p:nvSpPr>
        <p:spPr>
          <a:xfrm>
            <a:off x="10510302" y="2269217"/>
            <a:ext cx="455253"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+ 60</a:t>
            </a:r>
          </a:p>
        </p:txBody>
      </p:sp>
      <p:sp>
        <p:nvSpPr>
          <p:cNvPr id="106" name="42 CuadroTexto"/>
          <p:cNvSpPr txBox="1"/>
          <p:nvPr/>
        </p:nvSpPr>
        <p:spPr>
          <a:xfrm>
            <a:off x="10575204"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8" name="CuadroTexto 107"/>
          <p:cNvSpPr txBox="1"/>
          <p:nvPr/>
        </p:nvSpPr>
        <p:spPr>
          <a:xfrm>
            <a:off x="4478723" y="2719520"/>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16</a:t>
            </a:r>
          </a:p>
        </p:txBody>
      </p:sp>
      <p:sp>
        <p:nvSpPr>
          <p:cNvPr id="110" name="CuadroTexto 109"/>
          <p:cNvSpPr txBox="1"/>
          <p:nvPr/>
        </p:nvSpPr>
        <p:spPr>
          <a:xfrm>
            <a:off x="4157869" y="2859889"/>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11</a:t>
            </a:r>
          </a:p>
        </p:txBody>
      </p:sp>
      <p:sp>
        <p:nvSpPr>
          <p:cNvPr id="111" name="CuadroTexto 110"/>
          <p:cNvSpPr txBox="1"/>
          <p:nvPr/>
        </p:nvSpPr>
        <p:spPr>
          <a:xfrm>
            <a:off x="5453272" y="2711500"/>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a:ln>
                  <a:noFill/>
                </a:ln>
                <a:solidFill>
                  <a:srgbClr val="004186"/>
                </a:solidFill>
                <a:effectLst/>
                <a:uLnTx/>
                <a:uFillTx/>
                <a:latin typeface="Arial" pitchFamily="34" charset="0"/>
                <a:ea typeface="+mn-ea"/>
                <a:cs typeface="Arial" pitchFamily="34" charset="0"/>
              </a:rPr>
              <a:t>1</a:t>
            </a: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a:t>
            </a:r>
          </a:p>
        </p:txBody>
      </p:sp>
      <p:sp>
        <p:nvSpPr>
          <p:cNvPr id="113" name="CuadroTexto 112"/>
          <p:cNvSpPr txBox="1"/>
          <p:nvPr/>
        </p:nvSpPr>
        <p:spPr>
          <a:xfrm>
            <a:off x="5132418" y="2851869"/>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15</a:t>
            </a:r>
          </a:p>
        </p:txBody>
      </p:sp>
      <p:graphicFrame>
        <p:nvGraphicFramePr>
          <p:cNvPr id="114" name="44 Tabla"/>
          <p:cNvGraphicFramePr>
            <a:graphicFrameLocks noGrp="1"/>
          </p:cNvGraphicFramePr>
          <p:nvPr>
            <p:extLst/>
          </p:nvPr>
        </p:nvGraphicFramePr>
        <p:xfrm>
          <a:off x="4690828" y="3156454"/>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aphicFrame>
        <p:nvGraphicFramePr>
          <p:cNvPr id="115" name="44 Tabla"/>
          <p:cNvGraphicFramePr>
            <a:graphicFrameLocks noGrp="1"/>
          </p:cNvGraphicFramePr>
          <p:nvPr>
            <p:extLst/>
          </p:nvPr>
        </p:nvGraphicFramePr>
        <p:xfrm>
          <a:off x="6598992"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16" name="CuadroTexto 115"/>
          <p:cNvSpPr txBox="1"/>
          <p:nvPr/>
        </p:nvSpPr>
        <p:spPr>
          <a:xfrm>
            <a:off x="7483513" y="272179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a:ln>
                  <a:noFill/>
                </a:ln>
                <a:solidFill>
                  <a:srgbClr val="004186"/>
                </a:solidFill>
                <a:effectLst/>
                <a:uLnTx/>
                <a:uFillTx/>
                <a:latin typeface="Arial" pitchFamily="34" charset="0"/>
                <a:ea typeface="+mn-ea"/>
                <a:cs typeface="Arial" pitchFamily="34" charset="0"/>
              </a:rPr>
              <a:t>1</a:t>
            </a: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7</a:t>
            </a:r>
          </a:p>
        </p:txBody>
      </p:sp>
      <p:sp>
        <p:nvSpPr>
          <p:cNvPr id="118" name="CuadroTexto 117"/>
          <p:cNvSpPr txBox="1"/>
          <p:nvPr/>
        </p:nvSpPr>
        <p:spPr>
          <a:xfrm>
            <a:off x="7162659" y="286216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17</a:t>
            </a:r>
          </a:p>
        </p:txBody>
      </p:sp>
      <p:sp>
        <p:nvSpPr>
          <p:cNvPr id="119" name="CuadroTexto 118"/>
          <p:cNvSpPr txBox="1"/>
          <p:nvPr/>
        </p:nvSpPr>
        <p:spPr>
          <a:xfrm>
            <a:off x="8493219" y="271377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15</a:t>
            </a:r>
          </a:p>
        </p:txBody>
      </p:sp>
      <p:sp>
        <p:nvSpPr>
          <p:cNvPr id="121" name="CuadroTexto 120"/>
          <p:cNvSpPr txBox="1"/>
          <p:nvPr/>
        </p:nvSpPr>
        <p:spPr>
          <a:xfrm>
            <a:off x="8172365" y="285414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12</a:t>
            </a:r>
          </a:p>
        </p:txBody>
      </p:sp>
      <p:graphicFrame>
        <p:nvGraphicFramePr>
          <p:cNvPr id="122" name="44 Tabla"/>
          <p:cNvGraphicFramePr>
            <a:graphicFrameLocks noGrp="1"/>
          </p:cNvGraphicFramePr>
          <p:nvPr>
            <p:extLst>
              <p:ext uri="{D42A27DB-BD31-4B8C-83A1-F6EECF244321}">
                <p14:modId xmlns:p14="http://schemas.microsoft.com/office/powerpoint/2010/main" xmlns="" val="1294536865"/>
              </p:ext>
            </p:extLst>
          </p:nvPr>
        </p:nvGraphicFramePr>
        <p:xfrm>
          <a:off x="7730775"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aphicFrame>
        <p:nvGraphicFramePr>
          <p:cNvPr id="123" name="44 Tabla"/>
          <p:cNvGraphicFramePr>
            <a:graphicFrameLocks noGrp="1"/>
          </p:cNvGraphicFramePr>
          <p:nvPr>
            <p:extLst>
              <p:ext uri="{D42A27DB-BD31-4B8C-83A1-F6EECF244321}">
                <p14:modId xmlns:p14="http://schemas.microsoft.com/office/powerpoint/2010/main" xmlns="" val="2411572029"/>
              </p:ext>
            </p:extLst>
          </p:nvPr>
        </p:nvGraphicFramePr>
        <p:xfrm>
          <a:off x="8724299"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sp>
        <p:nvSpPr>
          <p:cNvPr id="124" name="CuadroTexto 123"/>
          <p:cNvSpPr txBox="1"/>
          <p:nvPr/>
        </p:nvSpPr>
        <p:spPr>
          <a:xfrm>
            <a:off x="9608820" y="272179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14</a:t>
            </a:r>
          </a:p>
        </p:txBody>
      </p:sp>
      <p:sp>
        <p:nvSpPr>
          <p:cNvPr id="126" name="CuadroTexto 125"/>
          <p:cNvSpPr txBox="1"/>
          <p:nvPr/>
        </p:nvSpPr>
        <p:spPr>
          <a:xfrm>
            <a:off x="9287966" y="2862161"/>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11</a:t>
            </a:r>
          </a:p>
        </p:txBody>
      </p:sp>
      <p:sp>
        <p:nvSpPr>
          <p:cNvPr id="127" name="CuadroTexto 126"/>
          <p:cNvSpPr txBox="1"/>
          <p:nvPr/>
        </p:nvSpPr>
        <p:spPr>
          <a:xfrm>
            <a:off x="10678850" y="271377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16</a:t>
            </a:r>
          </a:p>
        </p:txBody>
      </p:sp>
      <p:sp>
        <p:nvSpPr>
          <p:cNvPr id="129" name="CuadroTexto 128"/>
          <p:cNvSpPr txBox="1"/>
          <p:nvPr/>
        </p:nvSpPr>
        <p:spPr>
          <a:xfrm>
            <a:off x="10357996" y="2854141"/>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9</a:t>
            </a:r>
          </a:p>
        </p:txBody>
      </p:sp>
      <p:graphicFrame>
        <p:nvGraphicFramePr>
          <p:cNvPr id="162" name="44 Tabla"/>
          <p:cNvGraphicFramePr>
            <a:graphicFrameLocks noGrp="1"/>
          </p:cNvGraphicFramePr>
          <p:nvPr>
            <p:extLst>
              <p:ext uri="{D42A27DB-BD31-4B8C-83A1-F6EECF244321}">
                <p14:modId xmlns:p14="http://schemas.microsoft.com/office/powerpoint/2010/main" xmlns="" val="914289532"/>
              </p:ext>
            </p:extLst>
          </p:nvPr>
        </p:nvGraphicFramePr>
        <p:xfrm>
          <a:off x="9916406"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aphicFrame>
        <p:nvGraphicFramePr>
          <p:cNvPr id="202" name="44 Tabla"/>
          <p:cNvGraphicFramePr>
            <a:graphicFrameLocks noGrp="1"/>
          </p:cNvGraphicFramePr>
          <p:nvPr>
            <p:extLst>
              <p:ext uri="{D42A27DB-BD31-4B8C-83A1-F6EECF244321}">
                <p14:modId xmlns:p14="http://schemas.microsoft.com/office/powerpoint/2010/main" xmlns="" val="2854166175"/>
              </p:ext>
            </p:extLst>
          </p:nvPr>
        </p:nvGraphicFramePr>
        <p:xfrm>
          <a:off x="2453089" y="5062312"/>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16" name="CuadroTexto 215"/>
          <p:cNvSpPr txBox="1"/>
          <p:nvPr/>
        </p:nvSpPr>
        <p:spPr>
          <a:xfrm>
            <a:off x="3337610" y="4554059"/>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30</a:t>
            </a:r>
          </a:p>
        </p:txBody>
      </p:sp>
      <p:sp>
        <p:nvSpPr>
          <p:cNvPr id="218" name="CuadroTexto 217"/>
          <p:cNvSpPr txBox="1"/>
          <p:nvPr/>
        </p:nvSpPr>
        <p:spPr>
          <a:xfrm>
            <a:off x="3016756" y="466178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26</a:t>
            </a:r>
          </a:p>
        </p:txBody>
      </p:sp>
      <p:sp>
        <p:nvSpPr>
          <p:cNvPr id="219" name="CuadroTexto 218"/>
          <p:cNvSpPr txBox="1"/>
          <p:nvPr/>
        </p:nvSpPr>
        <p:spPr>
          <a:xfrm>
            <a:off x="4632944" y="4554059"/>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20</a:t>
            </a:r>
          </a:p>
        </p:txBody>
      </p:sp>
      <p:sp>
        <p:nvSpPr>
          <p:cNvPr id="221" name="CuadroTexto 220"/>
          <p:cNvSpPr txBox="1"/>
          <p:nvPr/>
        </p:nvSpPr>
        <p:spPr>
          <a:xfrm>
            <a:off x="4312090" y="466178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14</a:t>
            </a:r>
          </a:p>
        </p:txBody>
      </p:sp>
      <p:graphicFrame>
        <p:nvGraphicFramePr>
          <p:cNvPr id="222" name="44 Tabla"/>
          <p:cNvGraphicFramePr>
            <a:graphicFrameLocks noGrp="1"/>
          </p:cNvGraphicFramePr>
          <p:nvPr>
            <p:extLst>
              <p:ext uri="{D42A27DB-BD31-4B8C-83A1-F6EECF244321}">
                <p14:modId xmlns:p14="http://schemas.microsoft.com/office/powerpoint/2010/main" xmlns="" val="1511091897"/>
              </p:ext>
            </p:extLst>
          </p:nvPr>
        </p:nvGraphicFramePr>
        <p:xfrm>
          <a:off x="3811125" y="5062312"/>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aphicFrame>
        <p:nvGraphicFramePr>
          <p:cNvPr id="223" name="44 Tabla"/>
          <p:cNvGraphicFramePr>
            <a:graphicFrameLocks noGrp="1"/>
          </p:cNvGraphicFramePr>
          <p:nvPr>
            <p:extLst>
              <p:ext uri="{D42A27DB-BD31-4B8C-83A1-F6EECF244321}">
                <p14:modId xmlns:p14="http://schemas.microsoft.com/office/powerpoint/2010/main" xmlns="" val="695060080"/>
              </p:ext>
            </p:extLst>
          </p:nvPr>
        </p:nvGraphicFramePr>
        <p:xfrm>
          <a:off x="4997241" y="5062312"/>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sp>
        <p:nvSpPr>
          <p:cNvPr id="224" name="CuadroTexto 223"/>
          <p:cNvSpPr txBox="1"/>
          <p:nvPr/>
        </p:nvSpPr>
        <p:spPr>
          <a:xfrm>
            <a:off x="5881762" y="4554059"/>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13</a:t>
            </a:r>
          </a:p>
        </p:txBody>
      </p:sp>
      <p:sp>
        <p:nvSpPr>
          <p:cNvPr id="226" name="CuadroTexto 225"/>
          <p:cNvSpPr txBox="1"/>
          <p:nvPr/>
        </p:nvSpPr>
        <p:spPr>
          <a:xfrm>
            <a:off x="5560908" y="466178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14</a:t>
            </a:r>
          </a:p>
        </p:txBody>
      </p:sp>
      <p:sp>
        <p:nvSpPr>
          <p:cNvPr id="227" name="CuadroTexto 226"/>
          <p:cNvSpPr txBox="1"/>
          <p:nvPr/>
        </p:nvSpPr>
        <p:spPr>
          <a:xfrm>
            <a:off x="6985689" y="4554059"/>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10</a:t>
            </a:r>
          </a:p>
        </p:txBody>
      </p:sp>
      <p:sp>
        <p:nvSpPr>
          <p:cNvPr id="229" name="CuadroTexto 228"/>
          <p:cNvSpPr txBox="1"/>
          <p:nvPr/>
        </p:nvSpPr>
        <p:spPr>
          <a:xfrm>
            <a:off x="6809216" y="4661781"/>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6</a:t>
            </a:r>
          </a:p>
        </p:txBody>
      </p:sp>
      <p:graphicFrame>
        <p:nvGraphicFramePr>
          <p:cNvPr id="230" name="44 Tabla"/>
          <p:cNvGraphicFramePr>
            <a:graphicFrameLocks noGrp="1"/>
          </p:cNvGraphicFramePr>
          <p:nvPr>
            <p:extLst>
              <p:ext uri="{D42A27DB-BD31-4B8C-83A1-F6EECF244321}">
                <p14:modId xmlns:p14="http://schemas.microsoft.com/office/powerpoint/2010/main" xmlns="" val="3141065003"/>
              </p:ext>
            </p:extLst>
          </p:nvPr>
        </p:nvGraphicFramePr>
        <p:xfrm>
          <a:off x="6223245" y="5062312"/>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sp>
        <p:nvSpPr>
          <p:cNvPr id="235" name="CuadroTexto 234"/>
          <p:cNvSpPr txBox="1"/>
          <p:nvPr/>
        </p:nvSpPr>
        <p:spPr>
          <a:xfrm>
            <a:off x="8936530" y="4554059"/>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16</a:t>
            </a:r>
          </a:p>
        </p:txBody>
      </p:sp>
      <p:sp>
        <p:nvSpPr>
          <p:cNvPr id="237" name="CuadroTexto 236"/>
          <p:cNvSpPr txBox="1"/>
          <p:nvPr/>
        </p:nvSpPr>
        <p:spPr>
          <a:xfrm>
            <a:off x="8615676" y="466178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15</a:t>
            </a:r>
          </a:p>
        </p:txBody>
      </p:sp>
      <p:graphicFrame>
        <p:nvGraphicFramePr>
          <p:cNvPr id="238" name="44 Tabla"/>
          <p:cNvGraphicFramePr>
            <a:graphicFrameLocks noGrp="1"/>
          </p:cNvGraphicFramePr>
          <p:nvPr>
            <p:extLst>
              <p:ext uri="{D42A27DB-BD31-4B8C-83A1-F6EECF244321}">
                <p14:modId xmlns:p14="http://schemas.microsoft.com/office/powerpoint/2010/main" xmlns="" val="1245622041"/>
              </p:ext>
            </p:extLst>
          </p:nvPr>
        </p:nvGraphicFramePr>
        <p:xfrm>
          <a:off x="8155714" y="5062312"/>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39" name="CuadroTexto 238"/>
          <p:cNvSpPr txBox="1"/>
          <p:nvPr/>
        </p:nvSpPr>
        <p:spPr>
          <a:xfrm>
            <a:off x="10633683" y="4554059"/>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15</a:t>
            </a:r>
          </a:p>
        </p:txBody>
      </p:sp>
      <p:sp>
        <p:nvSpPr>
          <p:cNvPr id="241" name="CuadroTexto 240"/>
          <p:cNvSpPr txBox="1"/>
          <p:nvPr/>
        </p:nvSpPr>
        <p:spPr>
          <a:xfrm>
            <a:off x="10312829" y="4661781"/>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11</a:t>
            </a:r>
          </a:p>
        </p:txBody>
      </p:sp>
      <p:graphicFrame>
        <p:nvGraphicFramePr>
          <p:cNvPr id="242" name="44 Tabla"/>
          <p:cNvGraphicFramePr>
            <a:graphicFrameLocks noGrp="1"/>
          </p:cNvGraphicFramePr>
          <p:nvPr>
            <p:extLst>
              <p:ext uri="{D42A27DB-BD31-4B8C-83A1-F6EECF244321}">
                <p14:modId xmlns:p14="http://schemas.microsoft.com/office/powerpoint/2010/main" xmlns="" val="3322270144"/>
              </p:ext>
            </p:extLst>
          </p:nvPr>
        </p:nvGraphicFramePr>
        <p:xfrm>
          <a:off x="9871239" y="5062312"/>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pSp>
        <p:nvGrpSpPr>
          <p:cNvPr id="244" name="7 Grupo"/>
          <p:cNvGrpSpPr/>
          <p:nvPr/>
        </p:nvGrpSpPr>
        <p:grpSpPr>
          <a:xfrm>
            <a:off x="6798838" y="4103645"/>
            <a:ext cx="461265" cy="436665"/>
            <a:chOff x="7110574" y="2802470"/>
            <a:chExt cx="345949" cy="327499"/>
          </a:xfrm>
        </p:grpSpPr>
        <p:pic>
          <p:nvPicPr>
            <p:cNvPr id="254" name="32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255"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45" name="14 Grupo"/>
          <p:cNvGrpSpPr/>
          <p:nvPr/>
        </p:nvGrpSpPr>
        <p:grpSpPr>
          <a:xfrm>
            <a:off x="5685801" y="4103645"/>
            <a:ext cx="461265" cy="436665"/>
            <a:chOff x="6622928" y="2801050"/>
            <a:chExt cx="345949" cy="327499"/>
          </a:xfrm>
        </p:grpSpPr>
        <p:pic>
          <p:nvPicPr>
            <p:cNvPr id="252" name="16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253"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46" name="15 Grupo"/>
          <p:cNvGrpSpPr/>
          <p:nvPr/>
        </p:nvGrpSpPr>
        <p:grpSpPr>
          <a:xfrm>
            <a:off x="4359538" y="4103645"/>
            <a:ext cx="461265" cy="436665"/>
            <a:chOff x="6169602" y="2819895"/>
            <a:chExt cx="345949" cy="327499"/>
          </a:xfrm>
        </p:grpSpPr>
        <p:pic>
          <p:nvPicPr>
            <p:cNvPr id="250" name="13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251"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47" name="20 Grupo"/>
          <p:cNvGrpSpPr/>
          <p:nvPr/>
        </p:nvGrpSpPr>
        <p:grpSpPr>
          <a:xfrm>
            <a:off x="3093139" y="4115520"/>
            <a:ext cx="461265" cy="436665"/>
            <a:chOff x="5705643" y="2801050"/>
            <a:chExt cx="345949" cy="327499"/>
          </a:xfrm>
        </p:grpSpPr>
        <p:pic>
          <p:nvPicPr>
            <p:cNvPr id="248" name="17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249"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257" name="37 CuadroTexto"/>
          <p:cNvSpPr txBox="1"/>
          <p:nvPr/>
        </p:nvSpPr>
        <p:spPr>
          <a:xfrm>
            <a:off x="8505965" y="4209846"/>
            <a:ext cx="1114444" cy="36847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Santiago</a:t>
            </a:r>
          </a:p>
        </p:txBody>
      </p:sp>
      <p:sp>
        <p:nvSpPr>
          <p:cNvPr id="258" name="38 CuadroTexto"/>
          <p:cNvSpPr txBox="1"/>
          <p:nvPr/>
        </p:nvSpPr>
        <p:spPr>
          <a:xfrm>
            <a:off x="9852382" y="4219841"/>
            <a:ext cx="1191837" cy="36847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Regiones</a:t>
            </a:r>
          </a:p>
        </p:txBody>
      </p:sp>
      <p:sp>
        <p:nvSpPr>
          <p:cNvPr id="259" name="51 CuadroTexto"/>
          <p:cNvSpPr txBox="1"/>
          <p:nvPr/>
        </p:nvSpPr>
        <p:spPr>
          <a:xfrm>
            <a:off x="6597558" y="6697702"/>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*Letras minúsculas representan diferencias significativas al 95% de confianza entre segmentos</a:t>
            </a:r>
          </a:p>
        </p:txBody>
      </p:sp>
      <p:sp>
        <p:nvSpPr>
          <p:cNvPr id="91" name="6 Rectángulo"/>
          <p:cNvSpPr/>
          <p:nvPr/>
        </p:nvSpPr>
        <p:spPr>
          <a:xfrm>
            <a:off x="335201" y="883209"/>
            <a:ext cx="11521600" cy="421654"/>
          </a:xfrm>
          <a:prstGeom prst="rect">
            <a:avLst/>
          </a:prstGeom>
        </p:spPr>
        <p:txBody>
          <a:bodyPr wrap="square">
            <a:spAutoFit/>
          </a:bodyPr>
          <a:lstStyle/>
          <a:p>
            <a:pPr lvl="0" defTabSz="1219170">
              <a:defRPr/>
            </a:pP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F5.1. </a:t>
            </a:r>
            <a:r>
              <a:rPr kumimoji="0" lang="es-C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[S]</a:t>
            </a: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 </a:t>
            </a:r>
            <a:r>
              <a:rPr lang="es-CL" sz="1070" dirty="0">
                <a:solidFill>
                  <a:srgbClr val="FFFFFF">
                    <a:lumMod val="50000"/>
                  </a:srgbClr>
                </a:solidFill>
                <a:latin typeface="Arial" panose="020B0604020202020204" pitchFamily="34" charset="0"/>
                <a:ea typeface="Times New Roman" panose="02020603050405020304" pitchFamily="18" charset="0"/>
              </a:rPr>
              <a:t>Y utilizando la misma escala de 1 a 5. Donde 1 es muy disconforme y 5 muy conforme, ¿Qué tan conforme se encuentre usted con la remuneración que recibe por su </a:t>
            </a:r>
            <a:r>
              <a:rPr lang="es-CL" sz="1070" dirty="0" smtClean="0">
                <a:solidFill>
                  <a:srgbClr val="FFFFFF">
                    <a:lumMod val="50000"/>
                  </a:srgbClr>
                </a:solidFill>
                <a:latin typeface="Arial" panose="020B0604020202020204" pitchFamily="34" charset="0"/>
                <a:ea typeface="Times New Roman" panose="02020603050405020304" pitchFamily="18" charset="0"/>
              </a:rPr>
              <a:t>trabajo?</a:t>
            </a:r>
            <a:endPar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70" b="0" i="0" u="none" strike="noStrike" kern="1200" cap="none" spc="0" normalizeH="0" baseline="0" noProof="0" dirty="0" smtClean="0">
                <a:ln>
                  <a:noFill/>
                </a:ln>
                <a:solidFill>
                  <a:srgbClr val="FFFFFF">
                    <a:lumMod val="50000"/>
                  </a:srgbClr>
                </a:solidFill>
                <a:effectLst/>
                <a:uLnTx/>
                <a:uFillTx/>
                <a:latin typeface="Arial"/>
                <a:ea typeface="+mn-ea"/>
                <a:cs typeface="+mn-cs"/>
              </a:rPr>
              <a:t>Base total </a:t>
            </a:r>
            <a:r>
              <a:rPr kumimoji="0" lang="es-CL" sz="1067" b="0" i="0" u="none" strike="noStrike" kern="1200" cap="none" spc="0" normalizeH="0" baseline="0" noProof="0" dirty="0" smtClean="0">
                <a:ln>
                  <a:noFill/>
                </a:ln>
                <a:solidFill>
                  <a:srgbClr val="FFFFFF">
                    <a:lumMod val="50000"/>
                  </a:srgbClr>
                </a:solidFill>
                <a:effectLst/>
                <a:uLnTx/>
                <a:uFillTx/>
                <a:latin typeface="Arial"/>
                <a:ea typeface="+mn-ea"/>
                <a:cs typeface="+mn-cs"/>
              </a:rPr>
              <a:t>muestra: 1.006</a:t>
            </a:r>
            <a:endParaRPr kumimoji="0" lang="es-CL" sz="1067"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92" name="18 Título"/>
          <p:cNvSpPr>
            <a:spLocks noGrp="1"/>
          </p:cNvSpPr>
          <p:nvPr>
            <p:ph type="title"/>
          </p:nvPr>
        </p:nvSpPr>
        <p:spPr>
          <a:xfrm>
            <a:off x="431802" y="260559"/>
            <a:ext cx="8859269" cy="768140"/>
          </a:xfrm>
        </p:spPr>
        <p:txBody>
          <a:bodyPr anchor="ctr"/>
          <a:lstStyle/>
          <a:p>
            <a:r>
              <a:rPr lang="es-ES_tradnl" sz="2800" dirty="0">
                <a:cs typeface="Arial" pitchFamily="34" charset="0"/>
              </a:rPr>
              <a:t>Conformidad </a:t>
            </a:r>
            <a:r>
              <a:rPr lang="es-ES_tradnl" sz="2800" dirty="0" smtClean="0">
                <a:cs typeface="Arial" pitchFamily="34" charset="0"/>
              </a:rPr>
              <a:t>con remuneraciones por mi trabajo</a:t>
            </a:r>
            <a:endParaRPr lang="es-CL" dirty="0"/>
          </a:p>
        </p:txBody>
      </p:sp>
      <p:sp>
        <p:nvSpPr>
          <p:cNvPr id="93" name="Rectangle 4"/>
          <p:cNvSpPr>
            <a:spLocks noChangeArrowheads="1"/>
          </p:cNvSpPr>
          <p:nvPr/>
        </p:nvSpPr>
        <p:spPr bwMode="auto">
          <a:xfrm>
            <a:off x="199393" y="2010945"/>
            <a:ext cx="2417148" cy="339411"/>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400" b="1" i="0" u="none" strike="noStrike" kern="1200" cap="none" spc="0" normalizeH="0" baseline="0" noProof="0" dirty="0">
                <a:ln>
                  <a:noFill/>
                </a:ln>
                <a:solidFill>
                  <a:srgbClr val="004186"/>
                </a:solidFill>
                <a:effectLst/>
                <a:uLnTx/>
                <a:uFillTx/>
                <a:latin typeface="Arial"/>
                <a:ea typeface="+mn-ea"/>
                <a:cs typeface="+mn-cs"/>
              </a:rPr>
              <a:t>% Muy </a:t>
            </a:r>
            <a:r>
              <a:rPr kumimoji="0" lang="es-CL" sz="1400" b="1" i="0" u="none" strike="noStrike" kern="1200" cap="none" spc="0" normalizeH="0" baseline="0" noProof="0" dirty="0" smtClean="0">
                <a:ln>
                  <a:noFill/>
                </a:ln>
                <a:solidFill>
                  <a:srgbClr val="004186"/>
                </a:solidFill>
                <a:effectLst/>
                <a:uLnTx/>
                <a:uFillTx/>
                <a:latin typeface="Arial"/>
                <a:ea typeface="+mn-ea"/>
                <a:cs typeface="+mn-cs"/>
              </a:rPr>
              <a:t>conforme </a:t>
            </a:r>
            <a:r>
              <a:rPr kumimoji="0" lang="es-CL" sz="1400" b="0" i="0" u="none" strike="noStrike" kern="1200" cap="none" spc="0" normalizeH="0" baseline="0" noProof="0" dirty="0" smtClean="0">
                <a:ln>
                  <a:noFill/>
                </a:ln>
                <a:solidFill>
                  <a:srgbClr val="004186"/>
                </a:solidFill>
                <a:effectLst/>
                <a:uLnTx/>
                <a:uFillTx/>
                <a:latin typeface="Arial"/>
                <a:ea typeface="+mn-ea"/>
                <a:cs typeface="+mn-cs"/>
              </a:rPr>
              <a:t>(%</a:t>
            </a:r>
            <a:r>
              <a:rPr kumimoji="0" lang="es-CL" sz="1400" b="0" i="0" u="none" strike="noStrike" kern="1200" cap="none" spc="0" normalizeH="0" baseline="0" noProof="0" dirty="0">
                <a:ln>
                  <a:noFill/>
                </a:ln>
                <a:solidFill>
                  <a:srgbClr val="004186"/>
                </a:solidFill>
                <a:effectLst/>
                <a:uLnTx/>
                <a:uFillTx/>
                <a:latin typeface="Arial"/>
                <a:ea typeface="+mn-ea"/>
                <a:cs typeface="+mn-cs"/>
              </a:rPr>
              <a:t>5)</a:t>
            </a:r>
          </a:p>
        </p:txBody>
      </p:sp>
      <p:graphicFrame>
        <p:nvGraphicFramePr>
          <p:cNvPr id="98" name="44 Tabla"/>
          <p:cNvGraphicFramePr>
            <a:graphicFrameLocks noGrp="1"/>
          </p:cNvGraphicFramePr>
          <p:nvPr>
            <p:extLst/>
          </p:nvPr>
        </p:nvGraphicFramePr>
        <p:xfrm>
          <a:off x="628216" y="3451373"/>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107" name="Grupo 106"/>
          <p:cNvGrpSpPr/>
          <p:nvPr/>
        </p:nvGrpSpPr>
        <p:grpSpPr>
          <a:xfrm>
            <a:off x="580968" y="2175269"/>
            <a:ext cx="2301098" cy="1427748"/>
            <a:chOff x="458143" y="2401457"/>
            <a:chExt cx="2301098" cy="1427748"/>
          </a:xfrm>
        </p:grpSpPr>
        <p:pic>
          <p:nvPicPr>
            <p:cNvPr id="130" name="Picture 2" descr="https://d30y9cdsu7xlg0.cloudfront.net/png/447678-200.png"/>
            <p:cNvPicPr>
              <a:picLocks noChangeAspect="1" noChangeArrowheads="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a:off x="1331493" y="2401457"/>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31" name="CuadroTexto 130"/>
            <p:cNvSpPr txBox="1"/>
            <p:nvPr/>
          </p:nvSpPr>
          <p:spPr>
            <a:xfrm>
              <a:off x="1956646" y="301228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15</a:t>
              </a:r>
            </a:p>
          </p:txBody>
        </p:sp>
        <p:pic>
          <p:nvPicPr>
            <p:cNvPr id="132"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a:off x="947423" y="306392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33"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a:off x="458143" y="3055907"/>
              <a:ext cx="575635" cy="575635"/>
            </a:xfrm>
            <a:prstGeom prst="rect">
              <a:avLst/>
            </a:prstGeom>
            <a:noFill/>
            <a:extLst>
              <a:ext uri="{909E8E84-426E-40DD-AFC4-6F175D3DCCD1}">
                <a14:hiddenFill xmlns:a14="http://schemas.microsoft.com/office/drawing/2010/main" xmlns="">
                  <a:solidFill>
                    <a:srgbClr val="FFFFFF"/>
                  </a:solidFill>
                </a14:hiddenFill>
              </a:ext>
            </a:extLst>
          </p:spPr>
        </p:pic>
        <p:sp>
          <p:nvSpPr>
            <p:cNvPr id="135" name="CuadroTexto 134"/>
            <p:cNvSpPr txBox="1"/>
            <p:nvPr/>
          </p:nvSpPr>
          <p:spPr>
            <a:xfrm>
              <a:off x="1186616" y="320078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13</a:t>
              </a:r>
            </a:p>
          </p:txBody>
        </p:sp>
      </p:grpSp>
      <p:cxnSp>
        <p:nvCxnSpPr>
          <p:cNvPr id="77" name="1 Conector recto de flecha"/>
          <p:cNvCxnSpPr/>
          <p:nvPr/>
        </p:nvCxnSpPr>
        <p:spPr>
          <a:xfrm flipV="1">
            <a:off x="7440273" y="6520387"/>
            <a:ext cx="0" cy="168771"/>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78" name="1 Conector recto de flecha"/>
          <p:cNvCxnSpPr/>
          <p:nvPr/>
        </p:nvCxnSpPr>
        <p:spPr>
          <a:xfrm flipV="1">
            <a:off x="7551074" y="6522659"/>
            <a:ext cx="0" cy="168771"/>
          </a:xfrm>
          <a:prstGeom prst="straightConnector1">
            <a:avLst/>
          </a:prstGeom>
          <a:ln>
            <a:solidFill>
              <a:schemeClr val="bg2"/>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79" name="78 CuadroTexto"/>
          <p:cNvSpPr txBox="1"/>
          <p:nvPr/>
        </p:nvSpPr>
        <p:spPr>
          <a:xfrm>
            <a:off x="4447565"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(a)</a:t>
            </a:r>
            <a:endParaRPr lang="es-CL" sz="900" dirty="0" err="1" smtClean="0">
              <a:solidFill>
                <a:schemeClr val="bg2"/>
              </a:solidFill>
              <a:latin typeface="Arial" pitchFamily="34" charset="0"/>
              <a:cs typeface="Arial" pitchFamily="34" charset="0"/>
            </a:endParaRPr>
          </a:p>
        </p:txBody>
      </p:sp>
      <p:sp>
        <p:nvSpPr>
          <p:cNvPr id="80" name="79 CuadroTexto"/>
          <p:cNvSpPr txBox="1"/>
          <p:nvPr/>
        </p:nvSpPr>
        <p:spPr>
          <a:xfrm>
            <a:off x="5386833"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(b)</a:t>
            </a:r>
            <a:endParaRPr lang="es-CL" sz="900" dirty="0" err="1" smtClean="0">
              <a:solidFill>
                <a:schemeClr val="bg2"/>
              </a:solidFill>
              <a:latin typeface="Arial" pitchFamily="34" charset="0"/>
              <a:cs typeface="Arial" pitchFamily="34" charset="0"/>
            </a:endParaRPr>
          </a:p>
        </p:txBody>
      </p:sp>
      <p:sp>
        <p:nvSpPr>
          <p:cNvPr id="81" name="80 CuadroTexto"/>
          <p:cNvSpPr txBox="1"/>
          <p:nvPr/>
        </p:nvSpPr>
        <p:spPr>
          <a:xfrm>
            <a:off x="7215344"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82" name="81 CuadroTexto"/>
          <p:cNvSpPr txBox="1"/>
          <p:nvPr/>
        </p:nvSpPr>
        <p:spPr>
          <a:xfrm>
            <a:off x="8185087" y="2578701"/>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83" name="82 CuadroTexto"/>
          <p:cNvSpPr txBox="1"/>
          <p:nvPr/>
        </p:nvSpPr>
        <p:spPr>
          <a:xfrm>
            <a:off x="9309977"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84" name="83 CuadroTexto"/>
          <p:cNvSpPr txBox="1"/>
          <p:nvPr/>
        </p:nvSpPr>
        <p:spPr>
          <a:xfrm>
            <a:off x="10407473"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85" name="84 CuadroTexto"/>
          <p:cNvSpPr txBox="1"/>
          <p:nvPr/>
        </p:nvSpPr>
        <p:spPr>
          <a:xfrm>
            <a:off x="2934624" y="44037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86" name="85 CuadroTexto"/>
          <p:cNvSpPr txBox="1"/>
          <p:nvPr/>
        </p:nvSpPr>
        <p:spPr>
          <a:xfrm>
            <a:off x="4209971" y="44037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87" name="86 CuadroTexto"/>
          <p:cNvSpPr txBox="1"/>
          <p:nvPr/>
        </p:nvSpPr>
        <p:spPr>
          <a:xfrm>
            <a:off x="5570441" y="44037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88" name="87 CuadroTexto"/>
          <p:cNvSpPr txBox="1"/>
          <p:nvPr/>
        </p:nvSpPr>
        <p:spPr>
          <a:xfrm>
            <a:off x="6687169" y="44037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89" name="88 CuadroTexto"/>
          <p:cNvSpPr txBox="1"/>
          <p:nvPr/>
        </p:nvSpPr>
        <p:spPr>
          <a:xfrm>
            <a:off x="8508055" y="4284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(k)</a:t>
            </a:r>
            <a:endParaRPr lang="es-CL" sz="900" dirty="0" err="1" smtClean="0">
              <a:solidFill>
                <a:schemeClr val="bg2"/>
              </a:solidFill>
              <a:latin typeface="Arial" pitchFamily="34" charset="0"/>
              <a:cs typeface="Arial" pitchFamily="34" charset="0"/>
            </a:endParaRPr>
          </a:p>
        </p:txBody>
      </p:sp>
      <p:sp>
        <p:nvSpPr>
          <p:cNvPr id="90" name="89 CuadroTexto"/>
          <p:cNvSpPr txBox="1"/>
          <p:nvPr/>
        </p:nvSpPr>
        <p:spPr>
          <a:xfrm>
            <a:off x="9871422" y="4284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cxnSp>
        <p:nvCxnSpPr>
          <p:cNvPr id="109" name="1 Conector recto de flecha"/>
          <p:cNvCxnSpPr/>
          <p:nvPr/>
        </p:nvCxnSpPr>
        <p:spPr>
          <a:xfrm flipV="1">
            <a:off x="4962067" y="2858118"/>
            <a:ext cx="0" cy="18000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12" name="1 Conector recto de flecha"/>
          <p:cNvCxnSpPr/>
          <p:nvPr/>
        </p:nvCxnSpPr>
        <p:spPr>
          <a:xfrm flipV="1">
            <a:off x="11165931" y="2858118"/>
            <a:ext cx="0" cy="18000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17" name="1 Conector recto de flecha"/>
          <p:cNvCxnSpPr/>
          <p:nvPr/>
        </p:nvCxnSpPr>
        <p:spPr>
          <a:xfrm flipV="1">
            <a:off x="11163956" y="4708643"/>
            <a:ext cx="0" cy="18000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20" name="119 CuadroTexto"/>
          <p:cNvSpPr txBox="1"/>
          <p:nvPr/>
        </p:nvSpPr>
        <p:spPr>
          <a:xfrm>
            <a:off x="3768621" y="46273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125" name="124 CuadroTexto"/>
          <p:cNvSpPr txBox="1"/>
          <p:nvPr/>
        </p:nvSpPr>
        <p:spPr>
          <a:xfrm>
            <a:off x="3763466" y="47461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128" name="127 CuadroTexto"/>
          <p:cNvSpPr txBox="1"/>
          <p:nvPr/>
        </p:nvSpPr>
        <p:spPr>
          <a:xfrm>
            <a:off x="3775819" y="487672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134" name="133 CuadroTexto"/>
          <p:cNvSpPr txBox="1"/>
          <p:nvPr/>
        </p:nvSpPr>
        <p:spPr>
          <a:xfrm>
            <a:off x="5032594" y="47322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Tree>
    <p:extLst>
      <p:ext uri="{BB962C8B-B14F-4D97-AF65-F5344CB8AC3E}">
        <p14:creationId xmlns:p14="http://schemas.microsoft.com/office/powerpoint/2010/main" xmlns="" val="8454291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7" name="66 CuadroTexto"/>
          <p:cNvSpPr txBox="1"/>
          <p:nvPr/>
        </p:nvSpPr>
        <p:spPr>
          <a:xfrm>
            <a:off x="7621265" y="6532279"/>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sp>
        <p:nvSpPr>
          <p:cNvPr id="134" name="51 CuadroTexto"/>
          <p:cNvSpPr txBox="1"/>
          <p:nvPr/>
        </p:nvSpPr>
        <p:spPr>
          <a:xfrm>
            <a:off x="6597558" y="6697702"/>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*Letras minúsculas representan diferencias significativas al 95% de confianza entre segmentos</a:t>
            </a:r>
          </a:p>
        </p:txBody>
      </p:sp>
      <p:sp>
        <p:nvSpPr>
          <p:cNvPr id="141" name="Rectangle 4"/>
          <p:cNvSpPr>
            <a:spLocks noChangeArrowheads="1"/>
          </p:cNvSpPr>
          <p:nvPr/>
        </p:nvSpPr>
        <p:spPr bwMode="auto">
          <a:xfrm>
            <a:off x="199393" y="2196997"/>
            <a:ext cx="3285805" cy="339411"/>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400" b="1" i="0" u="none" strike="noStrike" kern="1200" cap="none" spc="0" normalizeH="0" baseline="0" noProof="0" dirty="0">
                <a:ln>
                  <a:noFill/>
                </a:ln>
                <a:solidFill>
                  <a:srgbClr val="B50F22"/>
                </a:solidFill>
                <a:effectLst/>
                <a:uLnTx/>
                <a:uFillTx/>
                <a:latin typeface="Arial"/>
                <a:ea typeface="+mn-ea"/>
                <a:cs typeface="+mn-cs"/>
              </a:rPr>
              <a:t>% </a:t>
            </a:r>
            <a:r>
              <a:rPr kumimoji="0" lang="es-CL" sz="1400" b="1" i="0" u="none" strike="noStrike" kern="1200" cap="none" spc="0" normalizeH="0" baseline="0" noProof="0" dirty="0" smtClean="0">
                <a:ln>
                  <a:noFill/>
                </a:ln>
                <a:solidFill>
                  <a:srgbClr val="B50F22"/>
                </a:solidFill>
                <a:effectLst/>
                <a:uLnTx/>
                <a:uFillTx/>
                <a:latin typeface="Arial"/>
                <a:ea typeface="+mn-ea"/>
                <a:cs typeface="+mn-cs"/>
              </a:rPr>
              <a:t>Disconforme </a:t>
            </a:r>
            <a:r>
              <a:rPr kumimoji="0" lang="es-CL" sz="1400" b="0" i="0" u="none" strike="noStrike" kern="1200" cap="none" spc="0" normalizeH="0" baseline="0" noProof="0" dirty="0">
                <a:ln>
                  <a:noFill/>
                </a:ln>
                <a:solidFill>
                  <a:srgbClr val="B50F22"/>
                </a:solidFill>
                <a:effectLst/>
                <a:uLnTx/>
                <a:uFillTx/>
                <a:latin typeface="Arial"/>
                <a:ea typeface="+mn-ea"/>
                <a:cs typeface="+mn-cs"/>
              </a:rPr>
              <a:t>(%1 + %2)</a:t>
            </a:r>
          </a:p>
        </p:txBody>
      </p:sp>
      <p:grpSp>
        <p:nvGrpSpPr>
          <p:cNvPr id="142" name="Grupo 141"/>
          <p:cNvGrpSpPr/>
          <p:nvPr/>
        </p:nvGrpSpPr>
        <p:grpSpPr>
          <a:xfrm>
            <a:off x="572948" y="2407870"/>
            <a:ext cx="2333182" cy="1427748"/>
            <a:chOff x="434081" y="4515005"/>
            <a:chExt cx="2333182" cy="1427748"/>
          </a:xfrm>
        </p:grpSpPr>
        <p:pic>
          <p:nvPicPr>
            <p:cNvPr id="143" name="Picture 2" descr="https://d30y9cdsu7xlg0.cloudfront.net/png/447678-200.png"/>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rot="10800000">
              <a:off x="1339515" y="4515005"/>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44" name="CuadroTexto 143"/>
            <p:cNvSpPr txBox="1"/>
            <p:nvPr/>
          </p:nvSpPr>
          <p:spPr>
            <a:xfrm>
              <a:off x="1675912" y="482103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12</a:t>
              </a:r>
            </a:p>
          </p:txBody>
        </p:sp>
        <p:pic>
          <p:nvPicPr>
            <p:cNvPr id="145"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rot="10800000">
              <a:off x="923361" y="495288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46"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rot="10800000">
              <a:off x="434081" y="4944867"/>
              <a:ext cx="575635" cy="575635"/>
            </a:xfrm>
            <a:prstGeom prst="rect">
              <a:avLst/>
            </a:prstGeom>
            <a:noFill/>
            <a:extLst>
              <a:ext uri="{909E8E84-426E-40DD-AFC4-6F175D3DCCD1}">
                <a14:hiddenFill xmlns:a14="http://schemas.microsoft.com/office/drawing/2010/main" xmlns="">
                  <a:solidFill>
                    <a:srgbClr val="FFFFFF"/>
                  </a:solidFill>
                </a14:hiddenFill>
              </a:ext>
            </a:extLst>
          </p:spPr>
        </p:pic>
        <p:sp>
          <p:nvSpPr>
            <p:cNvPr id="148" name="CuadroTexto 147"/>
            <p:cNvSpPr txBox="1"/>
            <p:nvPr/>
          </p:nvSpPr>
          <p:spPr>
            <a:xfrm>
              <a:off x="1146512" y="4945365"/>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11</a:t>
              </a:r>
            </a:p>
          </p:txBody>
        </p:sp>
      </p:grpSp>
      <p:graphicFrame>
        <p:nvGraphicFramePr>
          <p:cNvPr id="149" name="44 Tabla"/>
          <p:cNvGraphicFramePr>
            <a:graphicFrameLocks noGrp="1"/>
          </p:cNvGraphicFramePr>
          <p:nvPr>
            <p:extLst/>
          </p:nvPr>
        </p:nvGraphicFramePr>
        <p:xfrm>
          <a:off x="589929" y="3725559"/>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51" name="18 Título"/>
          <p:cNvSpPr>
            <a:spLocks noGrp="1"/>
          </p:cNvSpPr>
          <p:nvPr>
            <p:ph type="title"/>
          </p:nvPr>
        </p:nvSpPr>
        <p:spPr>
          <a:xfrm>
            <a:off x="431802" y="260559"/>
            <a:ext cx="8859269" cy="768140"/>
          </a:xfrm>
        </p:spPr>
        <p:txBody>
          <a:bodyPr anchor="ctr"/>
          <a:lstStyle/>
          <a:p>
            <a:r>
              <a:rPr lang="es-ES_tradnl" sz="2800" dirty="0">
                <a:cs typeface="Arial" pitchFamily="34" charset="0"/>
              </a:rPr>
              <a:t>Conformidad </a:t>
            </a:r>
            <a:r>
              <a:rPr lang="es-ES_tradnl" sz="2800" dirty="0" smtClean="0">
                <a:cs typeface="Arial" pitchFamily="34" charset="0"/>
              </a:rPr>
              <a:t>con</a:t>
            </a:r>
            <a:r>
              <a:rPr lang="es-ES_tradnl" sz="2800" dirty="0">
                <a:cs typeface="Arial" pitchFamily="34" charset="0"/>
              </a:rPr>
              <a:t> remuneraciones por mi trabajo</a:t>
            </a:r>
            <a:endParaRPr lang="es-CL" dirty="0"/>
          </a:p>
        </p:txBody>
      </p:sp>
      <p:graphicFrame>
        <p:nvGraphicFramePr>
          <p:cNvPr id="90" name="44 Tabla"/>
          <p:cNvGraphicFramePr>
            <a:graphicFrameLocks noGrp="1"/>
          </p:cNvGraphicFramePr>
          <p:nvPr>
            <p:extLst/>
          </p:nvPr>
        </p:nvGraphicFramePr>
        <p:xfrm>
          <a:off x="3594202" y="3156454"/>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91" name="21 Grupo"/>
          <p:cNvGrpSpPr/>
          <p:nvPr/>
        </p:nvGrpSpPr>
        <p:grpSpPr>
          <a:xfrm>
            <a:off x="4576219" y="2226390"/>
            <a:ext cx="257052" cy="432807"/>
            <a:chOff x="5076056" y="1563638"/>
            <a:chExt cx="400050" cy="730250"/>
          </a:xfrm>
          <a:solidFill>
            <a:schemeClr val="bg2"/>
          </a:solidFill>
        </p:grpSpPr>
        <p:sp>
          <p:nvSpPr>
            <p:cNvPr id="92" name="Oval 5"/>
            <p:cNvSpPr>
              <a:spLocks noChangeArrowheads="1"/>
            </p:cNvSpPr>
            <p:nvPr/>
          </p:nvSpPr>
          <p:spPr bwMode="auto">
            <a:xfrm>
              <a:off x="5177656" y="1563638"/>
              <a:ext cx="196850" cy="1968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93" name="Freeform 6"/>
            <p:cNvSpPr>
              <a:spLocks/>
            </p:cNvSpPr>
            <p:nvPr/>
          </p:nvSpPr>
          <p:spPr bwMode="auto">
            <a:xfrm>
              <a:off x="5076056" y="1785888"/>
              <a:ext cx="400050" cy="508000"/>
            </a:xfrm>
            <a:custGeom>
              <a:avLst/>
              <a:gdLst>
                <a:gd name="T0" fmla="*/ 178 w 181"/>
                <a:gd name="T1" fmla="*/ 116 h 229"/>
                <a:gd name="T2" fmla="*/ 148 w 181"/>
                <a:gd name="T3" fmla="*/ 24 h 229"/>
                <a:gd name="T4" fmla="*/ 90 w 181"/>
                <a:gd name="T5" fmla="*/ 0 h 229"/>
                <a:gd name="T6" fmla="*/ 33 w 181"/>
                <a:gd name="T7" fmla="*/ 24 h 229"/>
                <a:gd name="T8" fmla="*/ 2 w 181"/>
                <a:gd name="T9" fmla="*/ 116 h 229"/>
                <a:gd name="T10" fmla="*/ 12 w 181"/>
                <a:gd name="T11" fmla="*/ 136 h 229"/>
                <a:gd name="T12" fmla="*/ 33 w 181"/>
                <a:gd name="T13" fmla="*/ 126 h 229"/>
                <a:gd name="T14" fmla="*/ 42 w 181"/>
                <a:gd name="T15" fmla="*/ 99 h 229"/>
                <a:gd name="T16" fmla="*/ 63 w 181"/>
                <a:gd name="T17" fmla="*/ 218 h 229"/>
                <a:gd name="T18" fmla="*/ 71 w 181"/>
                <a:gd name="T19" fmla="*/ 229 h 229"/>
                <a:gd name="T20" fmla="*/ 109 w 181"/>
                <a:gd name="T21" fmla="*/ 229 h 229"/>
                <a:gd name="T22" fmla="*/ 117 w 181"/>
                <a:gd name="T23" fmla="*/ 218 h 229"/>
                <a:gd name="T24" fmla="*/ 139 w 181"/>
                <a:gd name="T25" fmla="*/ 97 h 229"/>
                <a:gd name="T26" fmla="*/ 148 w 181"/>
                <a:gd name="T27" fmla="*/ 126 h 229"/>
                <a:gd name="T28" fmla="*/ 168 w 181"/>
                <a:gd name="T29" fmla="*/ 136 h 229"/>
                <a:gd name="T30" fmla="*/ 178 w 181"/>
                <a:gd name="T31" fmla="*/ 1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229">
                  <a:moveTo>
                    <a:pt x="178" y="116"/>
                  </a:moveTo>
                  <a:cubicBezTo>
                    <a:pt x="148" y="24"/>
                    <a:pt x="148" y="24"/>
                    <a:pt x="148" y="24"/>
                  </a:cubicBezTo>
                  <a:cubicBezTo>
                    <a:pt x="142" y="6"/>
                    <a:pt x="122" y="0"/>
                    <a:pt x="90" y="0"/>
                  </a:cubicBezTo>
                  <a:cubicBezTo>
                    <a:pt x="57" y="0"/>
                    <a:pt x="39" y="7"/>
                    <a:pt x="33" y="24"/>
                  </a:cubicBezTo>
                  <a:cubicBezTo>
                    <a:pt x="2" y="116"/>
                    <a:pt x="2" y="116"/>
                    <a:pt x="2" y="116"/>
                  </a:cubicBezTo>
                  <a:cubicBezTo>
                    <a:pt x="0" y="124"/>
                    <a:pt x="4" y="133"/>
                    <a:pt x="12" y="136"/>
                  </a:cubicBezTo>
                  <a:cubicBezTo>
                    <a:pt x="21" y="139"/>
                    <a:pt x="30" y="134"/>
                    <a:pt x="33" y="126"/>
                  </a:cubicBezTo>
                  <a:cubicBezTo>
                    <a:pt x="42" y="99"/>
                    <a:pt x="42" y="99"/>
                    <a:pt x="42" y="99"/>
                  </a:cubicBezTo>
                  <a:cubicBezTo>
                    <a:pt x="46" y="138"/>
                    <a:pt x="53" y="185"/>
                    <a:pt x="63" y="218"/>
                  </a:cubicBezTo>
                  <a:cubicBezTo>
                    <a:pt x="66" y="227"/>
                    <a:pt x="67" y="229"/>
                    <a:pt x="71" y="229"/>
                  </a:cubicBezTo>
                  <a:cubicBezTo>
                    <a:pt x="109" y="229"/>
                    <a:pt x="109" y="229"/>
                    <a:pt x="109" y="229"/>
                  </a:cubicBezTo>
                  <a:cubicBezTo>
                    <a:pt x="113" y="229"/>
                    <a:pt x="114" y="227"/>
                    <a:pt x="117" y="218"/>
                  </a:cubicBezTo>
                  <a:cubicBezTo>
                    <a:pt x="127" y="184"/>
                    <a:pt x="134" y="137"/>
                    <a:pt x="139" y="97"/>
                  </a:cubicBezTo>
                  <a:cubicBezTo>
                    <a:pt x="148" y="126"/>
                    <a:pt x="148" y="126"/>
                    <a:pt x="148" y="126"/>
                  </a:cubicBezTo>
                  <a:cubicBezTo>
                    <a:pt x="151" y="134"/>
                    <a:pt x="160" y="139"/>
                    <a:pt x="168" y="136"/>
                  </a:cubicBezTo>
                  <a:cubicBezTo>
                    <a:pt x="177" y="133"/>
                    <a:pt x="181" y="124"/>
                    <a:pt x="178" y="1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sp>
        <p:nvSpPr>
          <p:cNvPr id="98" name="Freeform 7"/>
          <p:cNvSpPr>
            <a:spLocks noEditPoints="1"/>
          </p:cNvSpPr>
          <p:nvPr/>
        </p:nvSpPr>
        <p:spPr bwMode="auto">
          <a:xfrm>
            <a:off x="5553981" y="2226390"/>
            <a:ext cx="258073" cy="432807"/>
          </a:xfrm>
          <a:custGeom>
            <a:avLst/>
            <a:gdLst>
              <a:gd name="T0" fmla="*/ 135 w 181"/>
              <a:gd name="T1" fmla="*/ 45 h 329"/>
              <a:gd name="T2" fmla="*/ 91 w 181"/>
              <a:gd name="T3" fmla="*/ 0 h 329"/>
              <a:gd name="T4" fmla="*/ 46 w 181"/>
              <a:gd name="T5" fmla="*/ 45 h 329"/>
              <a:gd name="T6" fmla="*/ 91 w 181"/>
              <a:gd name="T7" fmla="*/ 89 h 329"/>
              <a:gd name="T8" fmla="*/ 135 w 181"/>
              <a:gd name="T9" fmla="*/ 45 h 329"/>
              <a:gd name="T10" fmla="*/ 109 w 181"/>
              <a:gd name="T11" fmla="*/ 329 h 329"/>
              <a:gd name="T12" fmla="*/ 118 w 181"/>
              <a:gd name="T13" fmla="*/ 318 h 329"/>
              <a:gd name="T14" fmla="*/ 123 w 181"/>
              <a:gd name="T15" fmla="*/ 288 h 329"/>
              <a:gd name="T16" fmla="*/ 157 w 181"/>
              <a:gd name="T17" fmla="*/ 288 h 329"/>
              <a:gd name="T18" fmla="*/ 119 w 181"/>
              <a:gd name="T19" fmla="*/ 175 h 329"/>
              <a:gd name="T20" fmla="*/ 122 w 181"/>
              <a:gd name="T21" fmla="*/ 168 h 329"/>
              <a:gd name="T22" fmla="*/ 130 w 181"/>
              <a:gd name="T23" fmla="*/ 172 h 329"/>
              <a:gd name="T24" fmla="*/ 148 w 181"/>
              <a:gd name="T25" fmla="*/ 226 h 329"/>
              <a:gd name="T26" fmla="*/ 169 w 181"/>
              <a:gd name="T27" fmla="*/ 236 h 329"/>
              <a:gd name="T28" fmla="*/ 179 w 181"/>
              <a:gd name="T29" fmla="*/ 216 h 329"/>
              <a:gd name="T30" fmla="*/ 148 w 181"/>
              <a:gd name="T31" fmla="*/ 124 h 329"/>
              <a:gd name="T32" fmla="*/ 91 w 181"/>
              <a:gd name="T33" fmla="*/ 100 h 329"/>
              <a:gd name="T34" fmla="*/ 33 w 181"/>
              <a:gd name="T35" fmla="*/ 124 h 329"/>
              <a:gd name="T36" fmla="*/ 2 w 181"/>
              <a:gd name="T37" fmla="*/ 216 h 329"/>
              <a:gd name="T38" fmla="*/ 13 w 181"/>
              <a:gd name="T39" fmla="*/ 236 h 329"/>
              <a:gd name="T40" fmla="*/ 33 w 181"/>
              <a:gd name="T41" fmla="*/ 226 h 329"/>
              <a:gd name="T42" fmla="*/ 51 w 181"/>
              <a:gd name="T43" fmla="*/ 172 h 329"/>
              <a:gd name="T44" fmla="*/ 59 w 181"/>
              <a:gd name="T45" fmla="*/ 168 h 329"/>
              <a:gd name="T46" fmla="*/ 62 w 181"/>
              <a:gd name="T47" fmla="*/ 175 h 329"/>
              <a:gd name="T48" fmla="*/ 24 w 181"/>
              <a:gd name="T49" fmla="*/ 288 h 329"/>
              <a:gd name="T50" fmla="*/ 58 w 181"/>
              <a:gd name="T51" fmla="*/ 288 h 329"/>
              <a:gd name="T52" fmla="*/ 64 w 181"/>
              <a:gd name="T53" fmla="*/ 318 h 329"/>
              <a:gd name="T54" fmla="*/ 72 w 181"/>
              <a:gd name="T55" fmla="*/ 329 h 329"/>
              <a:gd name="T56" fmla="*/ 109 w 181"/>
              <a:gd name="T57"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1" h="329">
                <a:moveTo>
                  <a:pt x="135" y="45"/>
                </a:moveTo>
                <a:cubicBezTo>
                  <a:pt x="135" y="20"/>
                  <a:pt x="115" y="0"/>
                  <a:pt x="91" y="0"/>
                </a:cubicBezTo>
                <a:cubicBezTo>
                  <a:pt x="66" y="0"/>
                  <a:pt x="46" y="20"/>
                  <a:pt x="46" y="45"/>
                </a:cubicBezTo>
                <a:cubicBezTo>
                  <a:pt x="46" y="69"/>
                  <a:pt x="66" y="89"/>
                  <a:pt x="91" y="89"/>
                </a:cubicBezTo>
                <a:cubicBezTo>
                  <a:pt x="115" y="89"/>
                  <a:pt x="135" y="69"/>
                  <a:pt x="135" y="45"/>
                </a:cubicBezTo>
                <a:close/>
                <a:moveTo>
                  <a:pt x="109" y="329"/>
                </a:moveTo>
                <a:cubicBezTo>
                  <a:pt x="114" y="329"/>
                  <a:pt x="116" y="327"/>
                  <a:pt x="118" y="318"/>
                </a:cubicBezTo>
                <a:cubicBezTo>
                  <a:pt x="119" y="309"/>
                  <a:pt x="121" y="299"/>
                  <a:pt x="123" y="288"/>
                </a:cubicBezTo>
                <a:cubicBezTo>
                  <a:pt x="157" y="288"/>
                  <a:pt x="157" y="288"/>
                  <a:pt x="157" y="288"/>
                </a:cubicBezTo>
                <a:cubicBezTo>
                  <a:pt x="119" y="175"/>
                  <a:pt x="119" y="175"/>
                  <a:pt x="119" y="175"/>
                </a:cubicBezTo>
                <a:cubicBezTo>
                  <a:pt x="118" y="172"/>
                  <a:pt x="119" y="169"/>
                  <a:pt x="122" y="168"/>
                </a:cubicBezTo>
                <a:cubicBezTo>
                  <a:pt x="126" y="167"/>
                  <a:pt x="129" y="168"/>
                  <a:pt x="130" y="172"/>
                </a:cubicBezTo>
                <a:cubicBezTo>
                  <a:pt x="148" y="226"/>
                  <a:pt x="148" y="226"/>
                  <a:pt x="148" y="226"/>
                </a:cubicBezTo>
                <a:cubicBezTo>
                  <a:pt x="151" y="234"/>
                  <a:pt x="160" y="239"/>
                  <a:pt x="169" y="236"/>
                </a:cubicBezTo>
                <a:cubicBezTo>
                  <a:pt x="177" y="233"/>
                  <a:pt x="181" y="224"/>
                  <a:pt x="179" y="216"/>
                </a:cubicBezTo>
                <a:cubicBezTo>
                  <a:pt x="148" y="124"/>
                  <a:pt x="148" y="124"/>
                  <a:pt x="148" y="124"/>
                </a:cubicBezTo>
                <a:cubicBezTo>
                  <a:pt x="145" y="114"/>
                  <a:pt x="121" y="100"/>
                  <a:pt x="91" y="100"/>
                </a:cubicBezTo>
                <a:cubicBezTo>
                  <a:pt x="60" y="100"/>
                  <a:pt x="37" y="114"/>
                  <a:pt x="33" y="124"/>
                </a:cubicBezTo>
                <a:cubicBezTo>
                  <a:pt x="2" y="216"/>
                  <a:pt x="2" y="216"/>
                  <a:pt x="2" y="216"/>
                </a:cubicBezTo>
                <a:cubicBezTo>
                  <a:pt x="0" y="224"/>
                  <a:pt x="4" y="233"/>
                  <a:pt x="13" y="236"/>
                </a:cubicBezTo>
                <a:cubicBezTo>
                  <a:pt x="21" y="239"/>
                  <a:pt x="30" y="234"/>
                  <a:pt x="33" y="226"/>
                </a:cubicBezTo>
                <a:cubicBezTo>
                  <a:pt x="51" y="172"/>
                  <a:pt x="51" y="172"/>
                  <a:pt x="51" y="172"/>
                </a:cubicBezTo>
                <a:cubicBezTo>
                  <a:pt x="52" y="168"/>
                  <a:pt x="56" y="167"/>
                  <a:pt x="59" y="168"/>
                </a:cubicBezTo>
                <a:cubicBezTo>
                  <a:pt x="62" y="169"/>
                  <a:pt x="63" y="172"/>
                  <a:pt x="62" y="175"/>
                </a:cubicBezTo>
                <a:cubicBezTo>
                  <a:pt x="24" y="288"/>
                  <a:pt x="24" y="288"/>
                  <a:pt x="24" y="288"/>
                </a:cubicBezTo>
                <a:cubicBezTo>
                  <a:pt x="58" y="288"/>
                  <a:pt x="58" y="288"/>
                  <a:pt x="58" y="288"/>
                </a:cubicBezTo>
                <a:cubicBezTo>
                  <a:pt x="60" y="299"/>
                  <a:pt x="62" y="309"/>
                  <a:pt x="64" y="318"/>
                </a:cubicBezTo>
                <a:cubicBezTo>
                  <a:pt x="65" y="327"/>
                  <a:pt x="67" y="329"/>
                  <a:pt x="72" y="329"/>
                </a:cubicBezTo>
                <a:cubicBezTo>
                  <a:pt x="72" y="329"/>
                  <a:pt x="109" y="329"/>
                  <a:pt x="109" y="329"/>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107" name="21 CuadroTexto"/>
          <p:cNvSpPr txBox="1"/>
          <p:nvPr/>
        </p:nvSpPr>
        <p:spPr>
          <a:xfrm>
            <a:off x="7308641" y="2269217"/>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15-29</a:t>
            </a:r>
          </a:p>
        </p:txBody>
      </p:sp>
      <p:sp>
        <p:nvSpPr>
          <p:cNvPr id="130" name="23 CuadroTexto"/>
          <p:cNvSpPr txBox="1"/>
          <p:nvPr/>
        </p:nvSpPr>
        <p:spPr>
          <a:xfrm>
            <a:off x="7419692"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31" name="26 CuadroTexto"/>
          <p:cNvSpPr txBox="1"/>
          <p:nvPr/>
        </p:nvSpPr>
        <p:spPr>
          <a:xfrm>
            <a:off x="8207619" y="2269217"/>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30-44</a:t>
            </a:r>
          </a:p>
        </p:txBody>
      </p:sp>
      <p:sp>
        <p:nvSpPr>
          <p:cNvPr id="132" name="27 CuadroTexto"/>
          <p:cNvSpPr txBox="1"/>
          <p:nvPr/>
        </p:nvSpPr>
        <p:spPr>
          <a:xfrm>
            <a:off x="9183554" y="2269217"/>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45-59</a:t>
            </a:r>
          </a:p>
        </p:txBody>
      </p:sp>
      <p:sp>
        <p:nvSpPr>
          <p:cNvPr id="133" name="28 CuadroTexto"/>
          <p:cNvSpPr txBox="1"/>
          <p:nvPr/>
        </p:nvSpPr>
        <p:spPr>
          <a:xfrm>
            <a:off x="9315783"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35" name="29 CuadroTexto"/>
          <p:cNvSpPr txBox="1"/>
          <p:nvPr/>
        </p:nvSpPr>
        <p:spPr>
          <a:xfrm>
            <a:off x="8299869"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36" name="40 CuadroTexto"/>
          <p:cNvSpPr txBox="1"/>
          <p:nvPr/>
        </p:nvSpPr>
        <p:spPr>
          <a:xfrm>
            <a:off x="10249052" y="2269217"/>
            <a:ext cx="455253"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+ 60</a:t>
            </a:r>
          </a:p>
        </p:txBody>
      </p:sp>
      <p:sp>
        <p:nvSpPr>
          <p:cNvPr id="137" name="42 CuadroTexto"/>
          <p:cNvSpPr txBox="1"/>
          <p:nvPr/>
        </p:nvSpPr>
        <p:spPr>
          <a:xfrm>
            <a:off x="10313954"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38" name="CuadroTexto 137"/>
          <p:cNvSpPr txBox="1"/>
          <p:nvPr/>
        </p:nvSpPr>
        <p:spPr>
          <a:xfrm>
            <a:off x="4478723" y="2719520"/>
            <a:ext cx="432619"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11</a:t>
            </a:r>
          </a:p>
        </p:txBody>
      </p:sp>
      <p:sp>
        <p:nvSpPr>
          <p:cNvPr id="139" name="CuadroTexto 138"/>
          <p:cNvSpPr txBox="1"/>
          <p:nvPr/>
        </p:nvSpPr>
        <p:spPr>
          <a:xfrm>
            <a:off x="4157869" y="2859889"/>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11</a:t>
            </a:r>
          </a:p>
        </p:txBody>
      </p:sp>
      <p:sp>
        <p:nvSpPr>
          <p:cNvPr id="140" name="CuadroTexto 139"/>
          <p:cNvSpPr txBox="1"/>
          <p:nvPr/>
        </p:nvSpPr>
        <p:spPr>
          <a:xfrm>
            <a:off x="5453272" y="2711500"/>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14</a:t>
            </a:r>
          </a:p>
        </p:txBody>
      </p:sp>
      <p:sp>
        <p:nvSpPr>
          <p:cNvPr id="152" name="CuadroTexto 151"/>
          <p:cNvSpPr txBox="1"/>
          <p:nvPr/>
        </p:nvSpPr>
        <p:spPr>
          <a:xfrm>
            <a:off x="5132418" y="2851869"/>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15</a:t>
            </a:r>
          </a:p>
        </p:txBody>
      </p:sp>
      <p:graphicFrame>
        <p:nvGraphicFramePr>
          <p:cNvPr id="153" name="44 Tabla"/>
          <p:cNvGraphicFramePr>
            <a:graphicFrameLocks noGrp="1"/>
          </p:cNvGraphicFramePr>
          <p:nvPr>
            <p:extLst/>
          </p:nvPr>
        </p:nvGraphicFramePr>
        <p:xfrm>
          <a:off x="4690828" y="3156454"/>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aphicFrame>
        <p:nvGraphicFramePr>
          <p:cNvPr id="154" name="44 Tabla"/>
          <p:cNvGraphicFramePr>
            <a:graphicFrameLocks noGrp="1"/>
          </p:cNvGraphicFramePr>
          <p:nvPr>
            <p:extLst/>
          </p:nvPr>
        </p:nvGraphicFramePr>
        <p:xfrm>
          <a:off x="6598992"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55" name="CuadroTexto 154"/>
          <p:cNvSpPr txBox="1"/>
          <p:nvPr/>
        </p:nvSpPr>
        <p:spPr>
          <a:xfrm>
            <a:off x="7483513" y="272179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10</a:t>
            </a:r>
          </a:p>
        </p:txBody>
      </p:sp>
      <p:sp>
        <p:nvSpPr>
          <p:cNvPr id="156" name="CuadroTexto 155"/>
          <p:cNvSpPr txBox="1"/>
          <p:nvPr/>
        </p:nvSpPr>
        <p:spPr>
          <a:xfrm>
            <a:off x="7162659" y="286216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17</a:t>
            </a:r>
          </a:p>
        </p:txBody>
      </p:sp>
      <p:sp>
        <p:nvSpPr>
          <p:cNvPr id="157" name="CuadroTexto 156"/>
          <p:cNvSpPr txBox="1"/>
          <p:nvPr/>
        </p:nvSpPr>
        <p:spPr>
          <a:xfrm>
            <a:off x="8421969" y="2713772"/>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sp>
        <p:nvSpPr>
          <p:cNvPr id="158" name="CuadroTexto 157"/>
          <p:cNvSpPr txBox="1"/>
          <p:nvPr/>
        </p:nvSpPr>
        <p:spPr>
          <a:xfrm>
            <a:off x="8101115" y="285414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12</a:t>
            </a:r>
          </a:p>
        </p:txBody>
      </p:sp>
      <p:graphicFrame>
        <p:nvGraphicFramePr>
          <p:cNvPr id="159" name="44 Tabla"/>
          <p:cNvGraphicFramePr>
            <a:graphicFrameLocks noGrp="1"/>
          </p:cNvGraphicFramePr>
          <p:nvPr>
            <p:extLst>
              <p:ext uri="{D42A27DB-BD31-4B8C-83A1-F6EECF244321}">
                <p14:modId xmlns:p14="http://schemas.microsoft.com/office/powerpoint/2010/main" xmlns="" val="2047749496"/>
              </p:ext>
            </p:extLst>
          </p:nvPr>
        </p:nvGraphicFramePr>
        <p:xfrm>
          <a:off x="7576400"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aphicFrame>
        <p:nvGraphicFramePr>
          <p:cNvPr id="160" name="44 Tabla"/>
          <p:cNvGraphicFramePr>
            <a:graphicFrameLocks noGrp="1"/>
          </p:cNvGraphicFramePr>
          <p:nvPr>
            <p:extLst/>
          </p:nvPr>
        </p:nvGraphicFramePr>
        <p:xfrm>
          <a:off x="8522424"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sp>
        <p:nvSpPr>
          <p:cNvPr id="161" name="CuadroTexto 160"/>
          <p:cNvSpPr txBox="1"/>
          <p:nvPr/>
        </p:nvSpPr>
        <p:spPr>
          <a:xfrm>
            <a:off x="9406945" y="272179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16</a:t>
            </a:r>
          </a:p>
        </p:txBody>
      </p:sp>
      <p:sp>
        <p:nvSpPr>
          <p:cNvPr id="163" name="CuadroTexto 162"/>
          <p:cNvSpPr txBox="1"/>
          <p:nvPr/>
        </p:nvSpPr>
        <p:spPr>
          <a:xfrm>
            <a:off x="9086091" y="2862161"/>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11</a:t>
            </a:r>
          </a:p>
        </p:txBody>
      </p:sp>
      <p:sp>
        <p:nvSpPr>
          <p:cNvPr id="164" name="CuadroTexto 163"/>
          <p:cNvSpPr txBox="1"/>
          <p:nvPr/>
        </p:nvSpPr>
        <p:spPr>
          <a:xfrm>
            <a:off x="10417600" y="271377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25</a:t>
            </a:r>
          </a:p>
        </p:txBody>
      </p:sp>
      <p:sp>
        <p:nvSpPr>
          <p:cNvPr id="165" name="CuadroTexto 164"/>
          <p:cNvSpPr txBox="1"/>
          <p:nvPr/>
        </p:nvSpPr>
        <p:spPr>
          <a:xfrm>
            <a:off x="10168938" y="2854141"/>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9</a:t>
            </a:r>
          </a:p>
        </p:txBody>
      </p:sp>
      <p:graphicFrame>
        <p:nvGraphicFramePr>
          <p:cNvPr id="166" name="44 Tabla"/>
          <p:cNvGraphicFramePr>
            <a:graphicFrameLocks noGrp="1"/>
          </p:cNvGraphicFramePr>
          <p:nvPr>
            <p:extLst/>
          </p:nvPr>
        </p:nvGraphicFramePr>
        <p:xfrm>
          <a:off x="9655156"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aphicFrame>
        <p:nvGraphicFramePr>
          <p:cNvPr id="167" name="44 Tabla"/>
          <p:cNvGraphicFramePr>
            <a:graphicFrameLocks noGrp="1"/>
          </p:cNvGraphicFramePr>
          <p:nvPr>
            <p:extLst/>
          </p:nvPr>
        </p:nvGraphicFramePr>
        <p:xfrm>
          <a:off x="3296214" y="5014818"/>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68" name="CuadroTexto 167"/>
          <p:cNvSpPr txBox="1"/>
          <p:nvPr/>
        </p:nvSpPr>
        <p:spPr>
          <a:xfrm>
            <a:off x="4180735" y="4577884"/>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4</a:t>
            </a:r>
          </a:p>
        </p:txBody>
      </p:sp>
      <p:sp>
        <p:nvSpPr>
          <p:cNvPr id="169" name="CuadroTexto 168"/>
          <p:cNvSpPr txBox="1"/>
          <p:nvPr/>
        </p:nvSpPr>
        <p:spPr>
          <a:xfrm>
            <a:off x="3859881" y="471825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26</a:t>
            </a:r>
          </a:p>
        </p:txBody>
      </p:sp>
      <p:sp>
        <p:nvSpPr>
          <p:cNvPr id="170" name="CuadroTexto 169"/>
          <p:cNvSpPr txBox="1"/>
          <p:nvPr/>
        </p:nvSpPr>
        <p:spPr>
          <a:xfrm>
            <a:off x="5167319" y="4569864"/>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12</a:t>
            </a:r>
          </a:p>
        </p:txBody>
      </p:sp>
      <p:sp>
        <p:nvSpPr>
          <p:cNvPr id="171" name="CuadroTexto 170"/>
          <p:cNvSpPr txBox="1"/>
          <p:nvPr/>
        </p:nvSpPr>
        <p:spPr>
          <a:xfrm>
            <a:off x="4846465" y="471023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14</a:t>
            </a:r>
          </a:p>
        </p:txBody>
      </p:sp>
      <p:graphicFrame>
        <p:nvGraphicFramePr>
          <p:cNvPr id="172" name="44 Tabla"/>
          <p:cNvGraphicFramePr>
            <a:graphicFrameLocks noGrp="1"/>
          </p:cNvGraphicFramePr>
          <p:nvPr>
            <p:extLst/>
          </p:nvPr>
        </p:nvGraphicFramePr>
        <p:xfrm>
          <a:off x="4404875" y="5014818"/>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aphicFrame>
        <p:nvGraphicFramePr>
          <p:cNvPr id="173" name="44 Tabla"/>
          <p:cNvGraphicFramePr>
            <a:graphicFrameLocks noGrp="1"/>
          </p:cNvGraphicFramePr>
          <p:nvPr>
            <p:extLst/>
          </p:nvPr>
        </p:nvGraphicFramePr>
        <p:xfrm>
          <a:off x="5294116" y="5017090"/>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sp>
        <p:nvSpPr>
          <p:cNvPr id="174" name="CuadroTexto 173"/>
          <p:cNvSpPr txBox="1"/>
          <p:nvPr/>
        </p:nvSpPr>
        <p:spPr>
          <a:xfrm>
            <a:off x="6178637" y="4580156"/>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10</a:t>
            </a:r>
          </a:p>
        </p:txBody>
      </p:sp>
      <p:sp>
        <p:nvSpPr>
          <p:cNvPr id="175" name="CuadroTexto 174"/>
          <p:cNvSpPr txBox="1"/>
          <p:nvPr/>
        </p:nvSpPr>
        <p:spPr>
          <a:xfrm>
            <a:off x="5857783" y="4720525"/>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14</a:t>
            </a:r>
          </a:p>
        </p:txBody>
      </p:sp>
      <p:sp>
        <p:nvSpPr>
          <p:cNvPr id="176" name="CuadroTexto 175"/>
          <p:cNvSpPr txBox="1"/>
          <p:nvPr/>
        </p:nvSpPr>
        <p:spPr>
          <a:xfrm>
            <a:off x="7056939" y="4572136"/>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16</a:t>
            </a:r>
          </a:p>
        </p:txBody>
      </p:sp>
      <p:sp>
        <p:nvSpPr>
          <p:cNvPr id="178" name="CuadroTexto 177"/>
          <p:cNvSpPr txBox="1"/>
          <p:nvPr/>
        </p:nvSpPr>
        <p:spPr>
          <a:xfrm>
            <a:off x="6880466" y="471250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6</a:t>
            </a:r>
          </a:p>
        </p:txBody>
      </p:sp>
      <p:graphicFrame>
        <p:nvGraphicFramePr>
          <p:cNvPr id="179" name="44 Tabla"/>
          <p:cNvGraphicFramePr>
            <a:graphicFrameLocks noGrp="1"/>
          </p:cNvGraphicFramePr>
          <p:nvPr>
            <p:extLst/>
          </p:nvPr>
        </p:nvGraphicFramePr>
        <p:xfrm>
          <a:off x="6294495" y="5017090"/>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sp>
        <p:nvSpPr>
          <p:cNvPr id="180" name="CuadroTexto 179"/>
          <p:cNvSpPr txBox="1"/>
          <p:nvPr/>
        </p:nvSpPr>
        <p:spPr>
          <a:xfrm>
            <a:off x="9054187" y="4585784"/>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15</a:t>
            </a:r>
          </a:p>
        </p:txBody>
      </p:sp>
      <p:sp>
        <p:nvSpPr>
          <p:cNvPr id="181" name="CuadroTexto 180"/>
          <p:cNvSpPr txBox="1"/>
          <p:nvPr/>
        </p:nvSpPr>
        <p:spPr>
          <a:xfrm>
            <a:off x="8733333" y="472615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15</a:t>
            </a:r>
          </a:p>
        </p:txBody>
      </p:sp>
      <p:graphicFrame>
        <p:nvGraphicFramePr>
          <p:cNvPr id="182" name="44 Tabla"/>
          <p:cNvGraphicFramePr>
            <a:graphicFrameLocks noGrp="1"/>
          </p:cNvGraphicFramePr>
          <p:nvPr>
            <p:extLst/>
          </p:nvPr>
        </p:nvGraphicFramePr>
        <p:xfrm>
          <a:off x="8273371" y="4987232"/>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83" name="CuadroTexto 182"/>
          <p:cNvSpPr txBox="1"/>
          <p:nvPr/>
        </p:nvSpPr>
        <p:spPr>
          <a:xfrm>
            <a:off x="10075558" y="4588056"/>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10</a:t>
            </a:r>
          </a:p>
        </p:txBody>
      </p:sp>
      <p:sp>
        <p:nvSpPr>
          <p:cNvPr id="184" name="CuadroTexto 183"/>
          <p:cNvSpPr txBox="1"/>
          <p:nvPr/>
        </p:nvSpPr>
        <p:spPr>
          <a:xfrm>
            <a:off x="9754704" y="4728425"/>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11</a:t>
            </a:r>
          </a:p>
        </p:txBody>
      </p:sp>
      <p:graphicFrame>
        <p:nvGraphicFramePr>
          <p:cNvPr id="185" name="44 Tabla"/>
          <p:cNvGraphicFramePr>
            <a:graphicFrameLocks noGrp="1"/>
          </p:cNvGraphicFramePr>
          <p:nvPr>
            <p:extLst/>
          </p:nvPr>
        </p:nvGraphicFramePr>
        <p:xfrm>
          <a:off x="9313114" y="5033010"/>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bl>
          </a:graphicData>
        </a:graphic>
      </p:graphicFrame>
      <p:grpSp>
        <p:nvGrpSpPr>
          <p:cNvPr id="186" name="7 Grupo"/>
          <p:cNvGrpSpPr/>
          <p:nvPr/>
        </p:nvGrpSpPr>
        <p:grpSpPr>
          <a:xfrm>
            <a:off x="6870088" y="4068020"/>
            <a:ext cx="461265" cy="436665"/>
            <a:chOff x="7110574" y="2802470"/>
            <a:chExt cx="345949" cy="327499"/>
          </a:xfrm>
        </p:grpSpPr>
        <p:pic>
          <p:nvPicPr>
            <p:cNvPr id="187" name="32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188"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189" name="14 Grupo"/>
          <p:cNvGrpSpPr/>
          <p:nvPr/>
        </p:nvGrpSpPr>
        <p:grpSpPr>
          <a:xfrm>
            <a:off x="5982676" y="4068020"/>
            <a:ext cx="461265" cy="436665"/>
            <a:chOff x="6622928" y="2801050"/>
            <a:chExt cx="345949" cy="327499"/>
          </a:xfrm>
        </p:grpSpPr>
        <p:pic>
          <p:nvPicPr>
            <p:cNvPr id="190" name="16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191"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192" name="15 Grupo"/>
          <p:cNvGrpSpPr/>
          <p:nvPr/>
        </p:nvGrpSpPr>
        <p:grpSpPr>
          <a:xfrm>
            <a:off x="4893913" y="4068020"/>
            <a:ext cx="461265" cy="436665"/>
            <a:chOff x="6169602" y="2819895"/>
            <a:chExt cx="345949" cy="327499"/>
          </a:xfrm>
        </p:grpSpPr>
        <p:pic>
          <p:nvPicPr>
            <p:cNvPr id="193" name="13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194"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195" name="20 Grupo"/>
          <p:cNvGrpSpPr/>
          <p:nvPr/>
        </p:nvGrpSpPr>
        <p:grpSpPr>
          <a:xfrm>
            <a:off x="3936264" y="4068020"/>
            <a:ext cx="461265" cy="436665"/>
            <a:chOff x="5705643" y="2801050"/>
            <a:chExt cx="345949" cy="327499"/>
          </a:xfrm>
        </p:grpSpPr>
        <p:pic>
          <p:nvPicPr>
            <p:cNvPr id="196" name="17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197"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198" name="37 CuadroTexto"/>
          <p:cNvSpPr txBox="1"/>
          <p:nvPr/>
        </p:nvSpPr>
        <p:spPr>
          <a:xfrm>
            <a:off x="8315965" y="4186096"/>
            <a:ext cx="1114444" cy="36847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Santiago</a:t>
            </a:r>
          </a:p>
        </p:txBody>
      </p:sp>
      <p:sp>
        <p:nvSpPr>
          <p:cNvPr id="199" name="38 CuadroTexto"/>
          <p:cNvSpPr txBox="1"/>
          <p:nvPr/>
        </p:nvSpPr>
        <p:spPr>
          <a:xfrm>
            <a:off x="9294257" y="4184216"/>
            <a:ext cx="1191837" cy="36847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Regiones</a:t>
            </a:r>
          </a:p>
        </p:txBody>
      </p:sp>
      <p:cxnSp>
        <p:nvCxnSpPr>
          <p:cNvPr id="77" name="1 Conector recto de flecha"/>
          <p:cNvCxnSpPr/>
          <p:nvPr/>
        </p:nvCxnSpPr>
        <p:spPr>
          <a:xfrm flipV="1">
            <a:off x="7416523" y="6461012"/>
            <a:ext cx="0" cy="168771"/>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78" name="1 Conector recto de flecha"/>
          <p:cNvCxnSpPr/>
          <p:nvPr/>
        </p:nvCxnSpPr>
        <p:spPr>
          <a:xfrm flipV="1">
            <a:off x="7527324" y="6463284"/>
            <a:ext cx="0" cy="168771"/>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79" name="6 Rectángulo"/>
          <p:cNvSpPr/>
          <p:nvPr/>
        </p:nvSpPr>
        <p:spPr>
          <a:xfrm>
            <a:off x="335201" y="883209"/>
            <a:ext cx="11521600" cy="421654"/>
          </a:xfrm>
          <a:prstGeom prst="rect">
            <a:avLst/>
          </a:prstGeom>
        </p:spPr>
        <p:txBody>
          <a:bodyPr wrap="square">
            <a:spAutoFit/>
          </a:bodyPr>
          <a:lstStyle/>
          <a:p>
            <a:pPr lvl="0" defTabSz="1219170">
              <a:defRPr/>
            </a:pP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F5.1. </a:t>
            </a:r>
            <a:r>
              <a:rPr kumimoji="0" lang="es-C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[S]</a:t>
            </a: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 </a:t>
            </a:r>
            <a:r>
              <a:rPr lang="es-CL" sz="1070" dirty="0">
                <a:solidFill>
                  <a:srgbClr val="FFFFFF">
                    <a:lumMod val="50000"/>
                  </a:srgbClr>
                </a:solidFill>
                <a:latin typeface="Arial" panose="020B0604020202020204" pitchFamily="34" charset="0"/>
                <a:ea typeface="Times New Roman" panose="02020603050405020304" pitchFamily="18" charset="0"/>
              </a:rPr>
              <a:t>Y utilizando la misma escala de 1 a 5. Donde 1 es muy disconforme y 5 muy conforme, ¿Qué tan conforme se encuentre usted con la remuneración que recibe por su </a:t>
            </a:r>
            <a:r>
              <a:rPr lang="es-CL" sz="1070" dirty="0" smtClean="0">
                <a:solidFill>
                  <a:srgbClr val="FFFFFF">
                    <a:lumMod val="50000"/>
                  </a:srgbClr>
                </a:solidFill>
                <a:latin typeface="Arial" panose="020B0604020202020204" pitchFamily="34" charset="0"/>
                <a:ea typeface="Times New Roman" panose="02020603050405020304" pitchFamily="18" charset="0"/>
              </a:rPr>
              <a:t>trabajo?</a:t>
            </a:r>
            <a:endPar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70" b="0" i="0" u="none" strike="noStrike" kern="1200" cap="none" spc="0" normalizeH="0" baseline="0" noProof="0" dirty="0" smtClean="0">
                <a:ln>
                  <a:noFill/>
                </a:ln>
                <a:solidFill>
                  <a:srgbClr val="FFFFFF">
                    <a:lumMod val="50000"/>
                  </a:srgbClr>
                </a:solidFill>
                <a:effectLst/>
                <a:uLnTx/>
                <a:uFillTx/>
                <a:latin typeface="Arial"/>
                <a:ea typeface="+mn-ea"/>
                <a:cs typeface="+mn-cs"/>
              </a:rPr>
              <a:t>Base total </a:t>
            </a:r>
            <a:r>
              <a:rPr kumimoji="0" lang="es-CL" sz="1067" b="0" i="0" u="none" strike="noStrike" kern="1200" cap="none" spc="0" normalizeH="0" baseline="0" noProof="0" dirty="0" smtClean="0">
                <a:ln>
                  <a:noFill/>
                </a:ln>
                <a:solidFill>
                  <a:srgbClr val="FFFFFF">
                    <a:lumMod val="50000"/>
                  </a:srgbClr>
                </a:solidFill>
                <a:effectLst/>
                <a:uLnTx/>
                <a:uFillTx/>
                <a:latin typeface="Arial"/>
                <a:ea typeface="+mn-ea"/>
                <a:cs typeface="+mn-cs"/>
              </a:rPr>
              <a:t>muestra: 1.006</a:t>
            </a:r>
            <a:endParaRPr kumimoji="0" lang="es-CL" sz="1067"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80" name="79 CuadroTexto"/>
          <p:cNvSpPr txBox="1"/>
          <p:nvPr/>
        </p:nvSpPr>
        <p:spPr>
          <a:xfrm>
            <a:off x="4435690"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(a)</a:t>
            </a:r>
            <a:endParaRPr lang="es-CL" sz="900" dirty="0" err="1" smtClean="0">
              <a:solidFill>
                <a:schemeClr val="bg2"/>
              </a:solidFill>
              <a:latin typeface="Arial" pitchFamily="34" charset="0"/>
              <a:cs typeface="Arial" pitchFamily="34" charset="0"/>
            </a:endParaRPr>
          </a:p>
        </p:txBody>
      </p:sp>
      <p:sp>
        <p:nvSpPr>
          <p:cNvPr id="81" name="80 CuadroTexto"/>
          <p:cNvSpPr txBox="1"/>
          <p:nvPr/>
        </p:nvSpPr>
        <p:spPr>
          <a:xfrm>
            <a:off x="5374958"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(b)</a:t>
            </a:r>
            <a:endParaRPr lang="es-CL" sz="900" dirty="0" err="1" smtClean="0">
              <a:solidFill>
                <a:schemeClr val="bg2"/>
              </a:solidFill>
              <a:latin typeface="Arial" pitchFamily="34" charset="0"/>
              <a:cs typeface="Arial" pitchFamily="34" charset="0"/>
            </a:endParaRPr>
          </a:p>
        </p:txBody>
      </p:sp>
      <p:sp>
        <p:nvSpPr>
          <p:cNvPr id="82" name="81 CuadroTexto"/>
          <p:cNvSpPr txBox="1"/>
          <p:nvPr/>
        </p:nvSpPr>
        <p:spPr>
          <a:xfrm>
            <a:off x="7203469"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83" name="82 CuadroTexto"/>
          <p:cNvSpPr txBox="1"/>
          <p:nvPr/>
        </p:nvSpPr>
        <p:spPr>
          <a:xfrm>
            <a:off x="8101962" y="2578701"/>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84" name="83 CuadroTexto"/>
          <p:cNvSpPr txBox="1"/>
          <p:nvPr/>
        </p:nvSpPr>
        <p:spPr>
          <a:xfrm>
            <a:off x="9119977"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85" name="84 CuadroTexto"/>
          <p:cNvSpPr txBox="1"/>
          <p:nvPr/>
        </p:nvSpPr>
        <p:spPr>
          <a:xfrm>
            <a:off x="10158098" y="25668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86" name="85 CuadroTexto"/>
          <p:cNvSpPr txBox="1"/>
          <p:nvPr/>
        </p:nvSpPr>
        <p:spPr>
          <a:xfrm>
            <a:off x="3789624" y="44037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87" name="86 CuadroTexto"/>
          <p:cNvSpPr txBox="1"/>
          <p:nvPr/>
        </p:nvSpPr>
        <p:spPr>
          <a:xfrm>
            <a:off x="4756221" y="44037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88" name="87 CuadroTexto"/>
          <p:cNvSpPr txBox="1"/>
          <p:nvPr/>
        </p:nvSpPr>
        <p:spPr>
          <a:xfrm>
            <a:off x="5867316" y="44037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89" name="88 CuadroTexto"/>
          <p:cNvSpPr txBox="1"/>
          <p:nvPr/>
        </p:nvSpPr>
        <p:spPr>
          <a:xfrm>
            <a:off x="6770294" y="44037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94" name="93 CuadroTexto"/>
          <p:cNvSpPr txBox="1"/>
          <p:nvPr/>
        </p:nvSpPr>
        <p:spPr>
          <a:xfrm>
            <a:off x="8329930" y="4284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(k)</a:t>
            </a:r>
            <a:endParaRPr lang="es-CL" sz="900" dirty="0" err="1" smtClean="0">
              <a:solidFill>
                <a:schemeClr val="bg2"/>
              </a:solidFill>
              <a:latin typeface="Arial" pitchFamily="34" charset="0"/>
              <a:cs typeface="Arial" pitchFamily="34" charset="0"/>
            </a:endParaRPr>
          </a:p>
        </p:txBody>
      </p:sp>
      <p:sp>
        <p:nvSpPr>
          <p:cNvPr id="95" name="94 CuadroTexto"/>
          <p:cNvSpPr txBox="1"/>
          <p:nvPr/>
        </p:nvSpPr>
        <p:spPr>
          <a:xfrm>
            <a:off x="9325172" y="4284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cxnSp>
        <p:nvCxnSpPr>
          <p:cNvPr id="96" name="1 Conector recto de flecha"/>
          <p:cNvCxnSpPr/>
          <p:nvPr/>
        </p:nvCxnSpPr>
        <p:spPr>
          <a:xfrm flipV="1">
            <a:off x="7985375" y="2886011"/>
            <a:ext cx="0" cy="180000"/>
          </a:xfrm>
          <a:prstGeom prst="straightConnector1">
            <a:avLst/>
          </a:prstGeom>
          <a:ln>
            <a:solidFill>
              <a:schemeClr val="accent6"/>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97" name="1 Conector recto de flecha"/>
          <p:cNvCxnSpPr/>
          <p:nvPr/>
        </p:nvCxnSpPr>
        <p:spPr>
          <a:xfrm flipV="1">
            <a:off x="8684025" y="2860286"/>
            <a:ext cx="0" cy="180000"/>
          </a:xfrm>
          <a:prstGeom prst="straightConnector1">
            <a:avLst/>
          </a:prstGeom>
          <a:ln>
            <a:solidFill>
              <a:schemeClr val="accent6"/>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99" name="1 Conector recto de flecha"/>
          <p:cNvCxnSpPr/>
          <p:nvPr/>
        </p:nvCxnSpPr>
        <p:spPr>
          <a:xfrm flipV="1">
            <a:off x="4435690" y="4734105"/>
            <a:ext cx="0" cy="180000"/>
          </a:xfrm>
          <a:prstGeom prst="straightConnector1">
            <a:avLst/>
          </a:prstGeom>
          <a:ln>
            <a:solidFill>
              <a:schemeClr val="accent6"/>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100" name="1 Conector recto de flecha"/>
          <p:cNvCxnSpPr/>
          <p:nvPr/>
        </p:nvCxnSpPr>
        <p:spPr>
          <a:xfrm>
            <a:off x="7555289" y="4734105"/>
            <a:ext cx="0" cy="176272"/>
          </a:xfrm>
          <a:prstGeom prst="straightConnector1">
            <a:avLst/>
          </a:prstGeom>
          <a:ln>
            <a:solidFill>
              <a:schemeClr val="accent6"/>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101" name="1 Conector recto de flecha"/>
          <p:cNvCxnSpPr/>
          <p:nvPr/>
        </p:nvCxnSpPr>
        <p:spPr>
          <a:xfrm>
            <a:off x="10920353" y="2866016"/>
            <a:ext cx="0" cy="176272"/>
          </a:xfrm>
          <a:prstGeom prst="straightConnector1">
            <a:avLst/>
          </a:prstGeom>
          <a:ln>
            <a:solidFill>
              <a:schemeClr val="accent6"/>
            </a:solidFill>
            <a:headEnd type="arrow"/>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2625879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 name="Rectángulo 50"/>
          <p:cNvSpPr/>
          <p:nvPr/>
        </p:nvSpPr>
        <p:spPr bwMode="gray">
          <a:xfrm>
            <a:off x="9110747" y="2013287"/>
            <a:ext cx="1520472" cy="2956774"/>
          </a:xfrm>
          <a:prstGeom prst="rect">
            <a:avLst/>
          </a:prstGeom>
          <a:solidFill>
            <a:srgbClr val="E9E7E6">
              <a:alpha val="50196"/>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300"/>
              </a:spcBef>
              <a:spcAft>
                <a:spcPts val="0"/>
              </a:spcAft>
              <a:buClrTx/>
              <a:buSzTx/>
              <a:buFont typeface="Courier New" pitchFamily="49" charset="0"/>
              <a:buNone/>
              <a:tabLst/>
              <a:defRPr/>
            </a:pPr>
            <a:endParaRPr kumimoji="0" lang="es-CL" sz="160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endParaRPr>
          </a:p>
        </p:txBody>
      </p:sp>
      <p:sp>
        <p:nvSpPr>
          <p:cNvPr id="50" name="Rectángulo 49"/>
          <p:cNvSpPr/>
          <p:nvPr/>
        </p:nvSpPr>
        <p:spPr bwMode="gray">
          <a:xfrm>
            <a:off x="4675099" y="1993239"/>
            <a:ext cx="2245305" cy="2956774"/>
          </a:xfrm>
          <a:prstGeom prst="rect">
            <a:avLst/>
          </a:prstGeom>
          <a:solidFill>
            <a:srgbClr val="E9E7E6">
              <a:alpha val="50196"/>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300"/>
              </a:spcBef>
              <a:spcAft>
                <a:spcPts val="0"/>
              </a:spcAft>
              <a:buClrTx/>
              <a:buSzTx/>
              <a:buFont typeface="Courier New" pitchFamily="49" charset="0"/>
              <a:buNone/>
              <a:tabLst/>
              <a:defRPr/>
            </a:pPr>
            <a:endParaRPr kumimoji="0" lang="es-CL" sz="160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endParaRPr>
          </a:p>
        </p:txBody>
      </p:sp>
      <p:sp>
        <p:nvSpPr>
          <p:cNvPr id="67" name="66 CuadroTexto"/>
          <p:cNvSpPr txBox="1"/>
          <p:nvPr/>
        </p:nvSpPr>
        <p:spPr>
          <a:xfrm>
            <a:off x="7621265" y="6532279"/>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graphicFrame>
        <p:nvGraphicFramePr>
          <p:cNvPr id="11" name="Tabla 10"/>
          <p:cNvGraphicFramePr>
            <a:graphicFrameLocks noGrp="1"/>
          </p:cNvGraphicFramePr>
          <p:nvPr>
            <p:extLst>
              <p:ext uri="{D42A27DB-BD31-4B8C-83A1-F6EECF244321}">
                <p14:modId xmlns:p14="http://schemas.microsoft.com/office/powerpoint/2010/main" xmlns="" val="1190935484"/>
              </p:ext>
            </p:extLst>
          </p:nvPr>
        </p:nvGraphicFramePr>
        <p:xfrm>
          <a:off x="3503866" y="2291529"/>
          <a:ext cx="6963608" cy="2624855"/>
        </p:xfrm>
        <a:graphic>
          <a:graphicData uri="http://schemas.openxmlformats.org/drawingml/2006/table">
            <a:tbl>
              <a:tblPr/>
              <a:tblGrid>
                <a:gridCol w="545209">
                  <a:extLst>
                    <a:ext uri="{9D8B030D-6E8A-4147-A177-3AD203B41FA5}">
                      <a16:colId xmlns:a16="http://schemas.microsoft.com/office/drawing/2014/main" xmlns="" val="1625267205"/>
                    </a:ext>
                  </a:extLst>
                </a:gridCol>
                <a:gridCol w="545209">
                  <a:extLst>
                    <a:ext uri="{9D8B030D-6E8A-4147-A177-3AD203B41FA5}">
                      <a16:colId xmlns:a16="http://schemas.microsoft.com/office/drawing/2014/main" xmlns="" val="1021843756"/>
                    </a:ext>
                  </a:extLst>
                </a:gridCol>
                <a:gridCol w="545209">
                  <a:extLst>
                    <a:ext uri="{9D8B030D-6E8A-4147-A177-3AD203B41FA5}">
                      <a16:colId xmlns:a16="http://schemas.microsoft.com/office/drawing/2014/main" xmlns="" val="452934539"/>
                    </a:ext>
                  </a:extLst>
                </a:gridCol>
                <a:gridCol w="545209">
                  <a:extLst>
                    <a:ext uri="{9D8B030D-6E8A-4147-A177-3AD203B41FA5}">
                      <a16:colId xmlns:a16="http://schemas.microsoft.com/office/drawing/2014/main" xmlns="" val="1202378167"/>
                    </a:ext>
                  </a:extLst>
                </a:gridCol>
                <a:gridCol w="545209">
                  <a:extLst>
                    <a:ext uri="{9D8B030D-6E8A-4147-A177-3AD203B41FA5}">
                      <a16:colId xmlns:a16="http://schemas.microsoft.com/office/drawing/2014/main" xmlns="" val="381066275"/>
                    </a:ext>
                  </a:extLst>
                </a:gridCol>
                <a:gridCol w="545209">
                  <a:extLst>
                    <a:ext uri="{9D8B030D-6E8A-4147-A177-3AD203B41FA5}">
                      <a16:colId xmlns:a16="http://schemas.microsoft.com/office/drawing/2014/main" xmlns="" val="53350936"/>
                    </a:ext>
                  </a:extLst>
                </a:gridCol>
                <a:gridCol w="545209">
                  <a:extLst>
                    <a:ext uri="{9D8B030D-6E8A-4147-A177-3AD203B41FA5}">
                      <a16:colId xmlns:a16="http://schemas.microsoft.com/office/drawing/2014/main" xmlns="" val="3932251068"/>
                    </a:ext>
                  </a:extLst>
                </a:gridCol>
                <a:gridCol w="545209">
                  <a:extLst>
                    <a:ext uri="{9D8B030D-6E8A-4147-A177-3AD203B41FA5}">
                      <a16:colId xmlns:a16="http://schemas.microsoft.com/office/drawing/2014/main" xmlns="" val="3327349070"/>
                    </a:ext>
                  </a:extLst>
                </a:gridCol>
                <a:gridCol w="545209">
                  <a:extLst>
                    <a:ext uri="{9D8B030D-6E8A-4147-A177-3AD203B41FA5}">
                      <a16:colId xmlns:a16="http://schemas.microsoft.com/office/drawing/2014/main" xmlns="" val="3578376754"/>
                    </a:ext>
                  </a:extLst>
                </a:gridCol>
                <a:gridCol w="545209">
                  <a:extLst>
                    <a:ext uri="{9D8B030D-6E8A-4147-A177-3AD203B41FA5}">
                      <a16:colId xmlns:a16="http://schemas.microsoft.com/office/drawing/2014/main" xmlns="" val="1948864417"/>
                    </a:ext>
                  </a:extLst>
                </a:gridCol>
                <a:gridCol w="741497">
                  <a:extLst>
                    <a:ext uri="{9D8B030D-6E8A-4147-A177-3AD203B41FA5}">
                      <a16:colId xmlns:a16="http://schemas.microsoft.com/office/drawing/2014/main" xmlns="" val="1312379993"/>
                    </a:ext>
                  </a:extLst>
                </a:gridCol>
                <a:gridCol w="770021">
                  <a:extLst>
                    <a:ext uri="{9D8B030D-6E8A-4147-A177-3AD203B41FA5}">
                      <a16:colId xmlns:a16="http://schemas.microsoft.com/office/drawing/2014/main" xmlns="" val="334076512"/>
                    </a:ext>
                  </a:extLst>
                </a:gridCol>
              </a:tblGrid>
              <a:tr h="246794">
                <a:tc>
                  <a:txBody>
                    <a:bodyPr/>
                    <a:lstStyle/>
                    <a:p>
                      <a:pPr algn="r" fontAlgn="b"/>
                      <a:endParaRPr lang="es-CL" sz="1100" b="0" i="0" u="none" strike="noStrike" dirty="0">
                        <a:solidFill>
                          <a:srgbClr val="000000"/>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endParaRPr lang="es-CL" sz="1100" b="0" i="0" u="none" strike="noStrike" dirty="0">
                        <a:solidFill>
                          <a:srgbClr val="000000"/>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lumMod val="50000"/>
                            </a:schemeClr>
                          </a:solidFill>
                          <a:effectLst/>
                          <a:latin typeface="+mn-lt"/>
                        </a:rPr>
                        <a:t>años</a:t>
                      </a:r>
                      <a:endParaRPr lang="es-CL" sz="1100" b="0" i="0" u="none" strike="noStrike" dirty="0">
                        <a:solidFill>
                          <a:schemeClr val="bg1">
                            <a:lumMod val="50000"/>
                          </a:schemeClr>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lumMod val="50000"/>
                            </a:schemeClr>
                          </a:solidFill>
                          <a:effectLst/>
                          <a:latin typeface="+mn-lt"/>
                        </a:rPr>
                        <a:t>años</a:t>
                      </a:r>
                      <a:endParaRPr lang="es-CL" sz="1100" b="0" i="0" u="none" strike="noStrike" dirty="0">
                        <a:solidFill>
                          <a:schemeClr val="bg1">
                            <a:lumMod val="50000"/>
                          </a:schemeClr>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lumMod val="50000"/>
                            </a:schemeClr>
                          </a:solidFill>
                          <a:effectLst/>
                          <a:latin typeface="+mn-lt"/>
                        </a:rPr>
                        <a:t>años</a:t>
                      </a:r>
                      <a:endParaRPr lang="es-CL" sz="1100" b="0" i="0" u="none" strike="noStrike" dirty="0">
                        <a:solidFill>
                          <a:schemeClr val="bg1">
                            <a:lumMod val="50000"/>
                          </a:schemeClr>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lumMod val="50000"/>
                            </a:schemeClr>
                          </a:solidFill>
                          <a:effectLst/>
                          <a:latin typeface="+mn-lt"/>
                        </a:rPr>
                        <a:t>años</a:t>
                      </a:r>
                      <a:endParaRPr lang="es-CL" sz="1100" b="0" i="0" u="none" strike="noStrike" dirty="0">
                        <a:solidFill>
                          <a:schemeClr val="bg1">
                            <a:lumMod val="50000"/>
                          </a:schemeClr>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solidFill>
                          <a:effectLst/>
                          <a:latin typeface="+mn-lt"/>
                        </a:rPr>
                        <a:t>C1</a:t>
                      </a:r>
                      <a:endParaRPr lang="es-CL" sz="1100" b="0" i="0" u="none" strike="noStrike" dirty="0">
                        <a:solidFill>
                          <a:schemeClr val="bg1"/>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solidFill>
                          <a:effectLst/>
                          <a:latin typeface="+mn-lt"/>
                        </a:rPr>
                        <a:t>C2</a:t>
                      </a:r>
                      <a:endParaRPr lang="es-CL" sz="1100" b="0" i="0" u="none" strike="noStrike" dirty="0">
                        <a:solidFill>
                          <a:schemeClr val="bg1"/>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solidFill>
                          <a:effectLst/>
                          <a:latin typeface="+mn-lt"/>
                        </a:rPr>
                        <a:t>C3</a:t>
                      </a:r>
                      <a:endParaRPr lang="es-CL" sz="1100" b="0" i="0" u="none" strike="noStrike" dirty="0">
                        <a:solidFill>
                          <a:schemeClr val="bg1"/>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solidFill>
                          <a:effectLst/>
                          <a:latin typeface="+mn-lt"/>
                        </a:rPr>
                        <a:t>D</a:t>
                      </a:r>
                      <a:endParaRPr lang="es-CL" sz="1100" b="0" i="0" u="none" strike="noStrike" dirty="0">
                        <a:solidFill>
                          <a:schemeClr val="bg1"/>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lumMod val="50000"/>
                            </a:schemeClr>
                          </a:solidFill>
                          <a:effectLst/>
                          <a:latin typeface="+mn-lt"/>
                        </a:rPr>
                        <a:t>Santiago</a:t>
                      </a:r>
                      <a:endParaRPr lang="es-CL" sz="1100" b="0" i="0" u="none" strike="noStrike" dirty="0">
                        <a:solidFill>
                          <a:schemeClr val="bg1">
                            <a:lumMod val="50000"/>
                          </a:schemeClr>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s-CL" sz="1100" b="0" i="0" u="none" strike="noStrike" dirty="0" smtClean="0">
                          <a:solidFill>
                            <a:schemeClr val="bg1">
                              <a:lumMod val="50000"/>
                            </a:schemeClr>
                          </a:solidFill>
                          <a:effectLst/>
                          <a:latin typeface="+mn-lt"/>
                        </a:rPr>
                        <a:t>Regiones</a:t>
                      </a:r>
                      <a:endParaRPr lang="es-CL" sz="1100" b="0" i="0" u="none" strike="noStrike" dirty="0">
                        <a:solidFill>
                          <a:schemeClr val="bg1">
                            <a:lumMod val="50000"/>
                          </a:schemeClr>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577746021"/>
                  </a:ext>
                </a:extLst>
              </a:tr>
              <a:tr h="522777">
                <a:tc>
                  <a:txBody>
                    <a:bodyPr/>
                    <a:lstStyle/>
                    <a:p>
                      <a:pPr algn="r" fontAlgn="ctr"/>
                      <a:r>
                        <a:rPr lang="es-CL" sz="1800" b="0" i="0" u="none" strike="noStrike" dirty="0">
                          <a:solidFill>
                            <a:schemeClr val="accent1"/>
                          </a:solidFill>
                          <a:effectLst/>
                          <a:latin typeface="Arial" panose="020B0604020202020204" pitchFamily="34" charset="0"/>
                        </a:rPr>
                        <a:t>16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a:solidFill>
                            <a:schemeClr val="accent1"/>
                          </a:solidFill>
                          <a:effectLst/>
                          <a:latin typeface="Arial" panose="020B0604020202020204" pitchFamily="34" charset="0"/>
                        </a:rPr>
                        <a:t>17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a:solidFill>
                            <a:schemeClr val="accent1"/>
                          </a:solidFill>
                          <a:effectLst/>
                          <a:latin typeface="Arial" panose="020B0604020202020204" pitchFamily="34" charset="0"/>
                        </a:rPr>
                        <a:t>15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a:solidFill>
                            <a:schemeClr val="accent1"/>
                          </a:solidFill>
                          <a:effectLst/>
                          <a:latin typeface="Arial" panose="020B0604020202020204" pitchFamily="34" charset="0"/>
                        </a:rPr>
                        <a:t>16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a:solidFill>
                            <a:schemeClr val="accent1"/>
                          </a:solidFill>
                          <a:effectLst/>
                          <a:latin typeface="Arial" panose="020B0604020202020204" pitchFamily="34" charset="0"/>
                        </a:rPr>
                        <a:t>19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a:solidFill>
                            <a:schemeClr val="accent1"/>
                          </a:solidFill>
                          <a:effectLst/>
                          <a:latin typeface="Arial" panose="020B0604020202020204" pitchFamily="34" charset="0"/>
                        </a:rPr>
                        <a:t>17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a:solidFill>
                            <a:schemeClr val="accent1"/>
                          </a:solidFill>
                          <a:effectLst/>
                          <a:latin typeface="Arial" panose="020B0604020202020204" pitchFamily="34" charset="0"/>
                        </a:rPr>
                        <a:t>33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a:solidFill>
                            <a:schemeClr val="accent1"/>
                          </a:solidFill>
                          <a:effectLst/>
                          <a:latin typeface="Arial" panose="020B0604020202020204" pitchFamily="34" charset="0"/>
                        </a:rPr>
                        <a:t>20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a:solidFill>
                            <a:schemeClr val="accent1"/>
                          </a:solidFill>
                          <a:effectLst/>
                          <a:latin typeface="Arial" panose="020B0604020202020204" pitchFamily="34" charset="0"/>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a:solidFill>
                            <a:schemeClr val="accent1"/>
                          </a:solidFill>
                          <a:effectLst/>
                          <a:latin typeface="Arial" panose="020B0604020202020204" pitchFamily="34" charset="0"/>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smtClean="0">
                          <a:solidFill>
                            <a:schemeClr val="accent1"/>
                          </a:solidFill>
                          <a:effectLst/>
                          <a:latin typeface="Arial" panose="020B0604020202020204" pitchFamily="34" charset="0"/>
                        </a:rPr>
                        <a:t>21</a:t>
                      </a:r>
                      <a:endParaRPr lang="es-CL" sz="1800" b="0" i="0" u="none" strike="noStrike" dirty="0">
                        <a:solidFill>
                          <a:schemeClr val="accent1"/>
                        </a:solidFill>
                        <a:effectLst/>
                        <a:latin typeface="Arial" panose="020B0604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800" b="0" i="0" u="none" strike="noStrike" dirty="0" smtClean="0">
                          <a:solidFill>
                            <a:schemeClr val="accent1"/>
                          </a:solidFill>
                          <a:effectLst/>
                          <a:latin typeface="Arial" panose="020B0604020202020204" pitchFamily="34" charset="0"/>
                        </a:rPr>
                        <a:t>14</a:t>
                      </a:r>
                      <a:endParaRPr lang="es-CL" sz="1800" b="0" i="0" u="none" strike="noStrike" dirty="0">
                        <a:solidFill>
                          <a:schemeClr val="accent1"/>
                        </a:solidFill>
                        <a:effectLst/>
                        <a:latin typeface="Arial" panose="020B0604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3089111133"/>
                  </a:ext>
                </a:extLst>
              </a:tr>
              <a:tr h="522777">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4270743868"/>
                  </a:ext>
                </a:extLst>
              </a:tr>
              <a:tr h="522777">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endParaRPr lang="es-CL" sz="1800" b="0" i="0" u="none" strike="noStrike" kern="1200" dirty="0">
                        <a:solidFill>
                          <a:schemeClr val="accent1"/>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578801009"/>
                  </a:ext>
                </a:extLst>
              </a:tr>
              <a:tr h="522777">
                <a:tc>
                  <a:txBody>
                    <a:bodyPr/>
                    <a:lstStyle/>
                    <a:p>
                      <a:pPr algn="r" fontAlgn="ctr"/>
                      <a:r>
                        <a:rPr lang="es-CL" sz="1600" b="0" i="0" u="none" strike="noStrike">
                          <a:solidFill>
                            <a:schemeClr val="accent5"/>
                          </a:solidFill>
                          <a:effectLst/>
                          <a:latin typeface="Arial" panose="020B0604020202020204" pitchFamily="34" charset="0"/>
                        </a:rPr>
                        <a:t>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a:solidFill>
                            <a:schemeClr val="accent5"/>
                          </a:solidFill>
                          <a:effectLst/>
                          <a:latin typeface="Arial" panose="020B0604020202020204" pitchFamily="34" charset="0"/>
                        </a:rPr>
                        <a:t>13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a:solidFill>
                            <a:schemeClr val="accent5"/>
                          </a:solidFill>
                          <a:effectLst/>
                          <a:latin typeface="Arial" panose="020B0604020202020204" pitchFamily="34" charset="0"/>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a:solidFill>
                            <a:schemeClr val="accent5"/>
                          </a:solidFill>
                          <a:effectLst/>
                          <a:latin typeface="Arial" panose="020B0604020202020204" pitchFamily="34" charset="0"/>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a:solidFill>
                            <a:schemeClr val="accent5"/>
                          </a:solidFill>
                          <a:effectLst/>
                          <a:latin typeface="Arial" panose="020B0604020202020204" pitchFamily="34" charset="0"/>
                        </a:rPr>
                        <a:t>13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dirty="0">
                          <a:solidFill>
                            <a:schemeClr val="accent5"/>
                          </a:solidFill>
                          <a:effectLst/>
                          <a:latin typeface="Arial" panose="020B0604020202020204" pitchFamily="34" charset="0"/>
                        </a:rPr>
                        <a:t>18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dirty="0">
                          <a:solidFill>
                            <a:schemeClr val="accent5"/>
                          </a:solidFill>
                          <a:effectLst/>
                          <a:latin typeface="Arial" panose="020B0604020202020204" pitchFamily="34" charset="0"/>
                        </a:rPr>
                        <a:t>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a:solidFill>
                            <a:schemeClr val="accent5"/>
                          </a:solidFill>
                          <a:effectLst/>
                          <a:latin typeface="Arial" panose="020B0604020202020204" pitchFamily="34" charset="0"/>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a:solidFill>
                            <a:schemeClr val="accent5"/>
                          </a:solidFill>
                          <a:effectLst/>
                          <a:latin typeface="Arial" panose="020B0604020202020204" pitchFamily="34" charset="0"/>
                        </a:rPr>
                        <a:t>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a:solidFill>
                            <a:schemeClr val="accent5"/>
                          </a:solidFill>
                          <a:effectLst/>
                          <a:latin typeface="Arial" panose="020B0604020202020204" pitchFamily="34" charset="0"/>
                        </a:rPr>
                        <a:t>15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dirty="0">
                          <a:solidFill>
                            <a:schemeClr val="accent5"/>
                          </a:solidFill>
                          <a:effectLst/>
                          <a:latin typeface="Arial" panose="020B0604020202020204" pitchFamily="34" charset="0"/>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s-CL" sz="1600" b="0" i="0" u="none" strike="noStrike" dirty="0">
                          <a:solidFill>
                            <a:schemeClr val="accent5"/>
                          </a:solidFill>
                          <a:effectLst/>
                          <a:latin typeface="Arial" panose="020B0604020202020204" pitchFamily="34" charset="0"/>
                        </a:rPr>
                        <a:t>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693006301"/>
                  </a:ext>
                </a:extLst>
              </a:tr>
              <a:tr h="286953">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(a)</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(b)</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(c)</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(d)</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(e)</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(f)</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(g)</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(h)</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(i)</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(j)</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CL" sz="800" b="0" i="0" u="none" strike="noStrike" kern="1200" dirty="0" smtClean="0">
                          <a:solidFill>
                            <a:schemeClr val="bg2"/>
                          </a:solidFill>
                          <a:effectLst/>
                          <a:latin typeface="Arial" panose="020B0604020202020204" pitchFamily="34" charset="0"/>
                          <a:ea typeface="+mn-ea"/>
                          <a:cs typeface="+mn-cs"/>
                        </a:rPr>
                        <a:t>(k)</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r" defTabSz="1219170" rtl="0" eaLnBrk="1" fontAlgn="ctr" latinLnBrk="0" hangingPunct="1"/>
                      <a:r>
                        <a:rPr lang="es-CL" sz="800" b="0" i="0" u="none" strike="noStrike" kern="1200" dirty="0" smtClean="0">
                          <a:solidFill>
                            <a:schemeClr val="bg2"/>
                          </a:solidFill>
                          <a:effectLst/>
                          <a:latin typeface="Arial" panose="020B0604020202020204" pitchFamily="34" charset="0"/>
                          <a:ea typeface="+mn-ea"/>
                          <a:cs typeface="+mn-cs"/>
                        </a:rPr>
                        <a:t>(l)</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3687556655"/>
                  </a:ext>
                </a:extLst>
              </a:tr>
            </a:tbl>
          </a:graphicData>
        </a:graphic>
      </p:graphicFrame>
      <p:grpSp>
        <p:nvGrpSpPr>
          <p:cNvPr id="12" name="21 Grupo"/>
          <p:cNvGrpSpPr/>
          <p:nvPr/>
        </p:nvGrpSpPr>
        <p:grpSpPr>
          <a:xfrm>
            <a:off x="3788496" y="2106170"/>
            <a:ext cx="257052" cy="432807"/>
            <a:chOff x="5076056" y="1563638"/>
            <a:chExt cx="400050" cy="730250"/>
          </a:xfrm>
          <a:solidFill>
            <a:schemeClr val="bg2"/>
          </a:solidFill>
        </p:grpSpPr>
        <p:sp>
          <p:nvSpPr>
            <p:cNvPr id="15" name="Oval 5"/>
            <p:cNvSpPr>
              <a:spLocks noChangeArrowheads="1"/>
            </p:cNvSpPr>
            <p:nvPr/>
          </p:nvSpPr>
          <p:spPr bwMode="auto">
            <a:xfrm>
              <a:off x="5177656" y="1563638"/>
              <a:ext cx="196850" cy="1968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16" name="Freeform 6"/>
            <p:cNvSpPr>
              <a:spLocks/>
            </p:cNvSpPr>
            <p:nvPr/>
          </p:nvSpPr>
          <p:spPr bwMode="auto">
            <a:xfrm>
              <a:off x="5076056" y="1785888"/>
              <a:ext cx="400050" cy="508000"/>
            </a:xfrm>
            <a:custGeom>
              <a:avLst/>
              <a:gdLst>
                <a:gd name="T0" fmla="*/ 178 w 181"/>
                <a:gd name="T1" fmla="*/ 116 h 229"/>
                <a:gd name="T2" fmla="*/ 148 w 181"/>
                <a:gd name="T3" fmla="*/ 24 h 229"/>
                <a:gd name="T4" fmla="*/ 90 w 181"/>
                <a:gd name="T5" fmla="*/ 0 h 229"/>
                <a:gd name="T6" fmla="*/ 33 w 181"/>
                <a:gd name="T7" fmla="*/ 24 h 229"/>
                <a:gd name="T8" fmla="*/ 2 w 181"/>
                <a:gd name="T9" fmla="*/ 116 h 229"/>
                <a:gd name="T10" fmla="*/ 12 w 181"/>
                <a:gd name="T11" fmla="*/ 136 h 229"/>
                <a:gd name="T12" fmla="*/ 33 w 181"/>
                <a:gd name="T13" fmla="*/ 126 h 229"/>
                <a:gd name="T14" fmla="*/ 42 w 181"/>
                <a:gd name="T15" fmla="*/ 99 h 229"/>
                <a:gd name="T16" fmla="*/ 63 w 181"/>
                <a:gd name="T17" fmla="*/ 218 h 229"/>
                <a:gd name="T18" fmla="*/ 71 w 181"/>
                <a:gd name="T19" fmla="*/ 229 h 229"/>
                <a:gd name="T20" fmla="*/ 109 w 181"/>
                <a:gd name="T21" fmla="*/ 229 h 229"/>
                <a:gd name="T22" fmla="*/ 117 w 181"/>
                <a:gd name="T23" fmla="*/ 218 h 229"/>
                <a:gd name="T24" fmla="*/ 139 w 181"/>
                <a:gd name="T25" fmla="*/ 97 h 229"/>
                <a:gd name="T26" fmla="*/ 148 w 181"/>
                <a:gd name="T27" fmla="*/ 126 h 229"/>
                <a:gd name="T28" fmla="*/ 168 w 181"/>
                <a:gd name="T29" fmla="*/ 136 h 229"/>
                <a:gd name="T30" fmla="*/ 178 w 181"/>
                <a:gd name="T31" fmla="*/ 1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229">
                  <a:moveTo>
                    <a:pt x="178" y="116"/>
                  </a:moveTo>
                  <a:cubicBezTo>
                    <a:pt x="148" y="24"/>
                    <a:pt x="148" y="24"/>
                    <a:pt x="148" y="24"/>
                  </a:cubicBezTo>
                  <a:cubicBezTo>
                    <a:pt x="142" y="6"/>
                    <a:pt x="122" y="0"/>
                    <a:pt x="90" y="0"/>
                  </a:cubicBezTo>
                  <a:cubicBezTo>
                    <a:pt x="57" y="0"/>
                    <a:pt x="39" y="7"/>
                    <a:pt x="33" y="24"/>
                  </a:cubicBezTo>
                  <a:cubicBezTo>
                    <a:pt x="2" y="116"/>
                    <a:pt x="2" y="116"/>
                    <a:pt x="2" y="116"/>
                  </a:cubicBezTo>
                  <a:cubicBezTo>
                    <a:pt x="0" y="124"/>
                    <a:pt x="4" y="133"/>
                    <a:pt x="12" y="136"/>
                  </a:cubicBezTo>
                  <a:cubicBezTo>
                    <a:pt x="21" y="139"/>
                    <a:pt x="30" y="134"/>
                    <a:pt x="33" y="126"/>
                  </a:cubicBezTo>
                  <a:cubicBezTo>
                    <a:pt x="42" y="99"/>
                    <a:pt x="42" y="99"/>
                    <a:pt x="42" y="99"/>
                  </a:cubicBezTo>
                  <a:cubicBezTo>
                    <a:pt x="46" y="138"/>
                    <a:pt x="53" y="185"/>
                    <a:pt x="63" y="218"/>
                  </a:cubicBezTo>
                  <a:cubicBezTo>
                    <a:pt x="66" y="227"/>
                    <a:pt x="67" y="229"/>
                    <a:pt x="71" y="229"/>
                  </a:cubicBezTo>
                  <a:cubicBezTo>
                    <a:pt x="109" y="229"/>
                    <a:pt x="109" y="229"/>
                    <a:pt x="109" y="229"/>
                  </a:cubicBezTo>
                  <a:cubicBezTo>
                    <a:pt x="113" y="229"/>
                    <a:pt x="114" y="227"/>
                    <a:pt x="117" y="218"/>
                  </a:cubicBezTo>
                  <a:cubicBezTo>
                    <a:pt x="127" y="184"/>
                    <a:pt x="134" y="137"/>
                    <a:pt x="139" y="97"/>
                  </a:cubicBezTo>
                  <a:cubicBezTo>
                    <a:pt x="148" y="126"/>
                    <a:pt x="148" y="126"/>
                    <a:pt x="148" y="126"/>
                  </a:cubicBezTo>
                  <a:cubicBezTo>
                    <a:pt x="151" y="134"/>
                    <a:pt x="160" y="139"/>
                    <a:pt x="168" y="136"/>
                  </a:cubicBezTo>
                  <a:cubicBezTo>
                    <a:pt x="177" y="133"/>
                    <a:pt x="181" y="124"/>
                    <a:pt x="178" y="1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sp>
        <p:nvSpPr>
          <p:cNvPr id="17" name="Freeform 7"/>
          <p:cNvSpPr>
            <a:spLocks noEditPoints="1"/>
          </p:cNvSpPr>
          <p:nvPr/>
        </p:nvSpPr>
        <p:spPr bwMode="auto">
          <a:xfrm>
            <a:off x="4343719" y="2106170"/>
            <a:ext cx="258073" cy="432807"/>
          </a:xfrm>
          <a:custGeom>
            <a:avLst/>
            <a:gdLst>
              <a:gd name="T0" fmla="*/ 135 w 181"/>
              <a:gd name="T1" fmla="*/ 45 h 329"/>
              <a:gd name="T2" fmla="*/ 91 w 181"/>
              <a:gd name="T3" fmla="*/ 0 h 329"/>
              <a:gd name="T4" fmla="*/ 46 w 181"/>
              <a:gd name="T5" fmla="*/ 45 h 329"/>
              <a:gd name="T6" fmla="*/ 91 w 181"/>
              <a:gd name="T7" fmla="*/ 89 h 329"/>
              <a:gd name="T8" fmla="*/ 135 w 181"/>
              <a:gd name="T9" fmla="*/ 45 h 329"/>
              <a:gd name="T10" fmla="*/ 109 w 181"/>
              <a:gd name="T11" fmla="*/ 329 h 329"/>
              <a:gd name="T12" fmla="*/ 118 w 181"/>
              <a:gd name="T13" fmla="*/ 318 h 329"/>
              <a:gd name="T14" fmla="*/ 123 w 181"/>
              <a:gd name="T15" fmla="*/ 288 h 329"/>
              <a:gd name="T16" fmla="*/ 157 w 181"/>
              <a:gd name="T17" fmla="*/ 288 h 329"/>
              <a:gd name="T18" fmla="*/ 119 w 181"/>
              <a:gd name="T19" fmla="*/ 175 h 329"/>
              <a:gd name="T20" fmla="*/ 122 w 181"/>
              <a:gd name="T21" fmla="*/ 168 h 329"/>
              <a:gd name="T22" fmla="*/ 130 w 181"/>
              <a:gd name="T23" fmla="*/ 172 h 329"/>
              <a:gd name="T24" fmla="*/ 148 w 181"/>
              <a:gd name="T25" fmla="*/ 226 h 329"/>
              <a:gd name="T26" fmla="*/ 169 w 181"/>
              <a:gd name="T27" fmla="*/ 236 h 329"/>
              <a:gd name="T28" fmla="*/ 179 w 181"/>
              <a:gd name="T29" fmla="*/ 216 h 329"/>
              <a:gd name="T30" fmla="*/ 148 w 181"/>
              <a:gd name="T31" fmla="*/ 124 h 329"/>
              <a:gd name="T32" fmla="*/ 91 w 181"/>
              <a:gd name="T33" fmla="*/ 100 h 329"/>
              <a:gd name="T34" fmla="*/ 33 w 181"/>
              <a:gd name="T35" fmla="*/ 124 h 329"/>
              <a:gd name="T36" fmla="*/ 2 w 181"/>
              <a:gd name="T37" fmla="*/ 216 h 329"/>
              <a:gd name="T38" fmla="*/ 13 w 181"/>
              <a:gd name="T39" fmla="*/ 236 h 329"/>
              <a:gd name="T40" fmla="*/ 33 w 181"/>
              <a:gd name="T41" fmla="*/ 226 h 329"/>
              <a:gd name="T42" fmla="*/ 51 w 181"/>
              <a:gd name="T43" fmla="*/ 172 h 329"/>
              <a:gd name="T44" fmla="*/ 59 w 181"/>
              <a:gd name="T45" fmla="*/ 168 h 329"/>
              <a:gd name="T46" fmla="*/ 62 w 181"/>
              <a:gd name="T47" fmla="*/ 175 h 329"/>
              <a:gd name="T48" fmla="*/ 24 w 181"/>
              <a:gd name="T49" fmla="*/ 288 h 329"/>
              <a:gd name="T50" fmla="*/ 58 w 181"/>
              <a:gd name="T51" fmla="*/ 288 h 329"/>
              <a:gd name="T52" fmla="*/ 64 w 181"/>
              <a:gd name="T53" fmla="*/ 318 h 329"/>
              <a:gd name="T54" fmla="*/ 72 w 181"/>
              <a:gd name="T55" fmla="*/ 329 h 329"/>
              <a:gd name="T56" fmla="*/ 109 w 181"/>
              <a:gd name="T57"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1" h="329">
                <a:moveTo>
                  <a:pt x="135" y="45"/>
                </a:moveTo>
                <a:cubicBezTo>
                  <a:pt x="135" y="20"/>
                  <a:pt x="115" y="0"/>
                  <a:pt x="91" y="0"/>
                </a:cubicBezTo>
                <a:cubicBezTo>
                  <a:pt x="66" y="0"/>
                  <a:pt x="46" y="20"/>
                  <a:pt x="46" y="45"/>
                </a:cubicBezTo>
                <a:cubicBezTo>
                  <a:pt x="46" y="69"/>
                  <a:pt x="66" y="89"/>
                  <a:pt x="91" y="89"/>
                </a:cubicBezTo>
                <a:cubicBezTo>
                  <a:pt x="115" y="89"/>
                  <a:pt x="135" y="69"/>
                  <a:pt x="135" y="45"/>
                </a:cubicBezTo>
                <a:close/>
                <a:moveTo>
                  <a:pt x="109" y="329"/>
                </a:moveTo>
                <a:cubicBezTo>
                  <a:pt x="114" y="329"/>
                  <a:pt x="116" y="327"/>
                  <a:pt x="118" y="318"/>
                </a:cubicBezTo>
                <a:cubicBezTo>
                  <a:pt x="119" y="309"/>
                  <a:pt x="121" y="299"/>
                  <a:pt x="123" y="288"/>
                </a:cubicBezTo>
                <a:cubicBezTo>
                  <a:pt x="157" y="288"/>
                  <a:pt x="157" y="288"/>
                  <a:pt x="157" y="288"/>
                </a:cubicBezTo>
                <a:cubicBezTo>
                  <a:pt x="119" y="175"/>
                  <a:pt x="119" y="175"/>
                  <a:pt x="119" y="175"/>
                </a:cubicBezTo>
                <a:cubicBezTo>
                  <a:pt x="118" y="172"/>
                  <a:pt x="119" y="169"/>
                  <a:pt x="122" y="168"/>
                </a:cubicBezTo>
                <a:cubicBezTo>
                  <a:pt x="126" y="167"/>
                  <a:pt x="129" y="168"/>
                  <a:pt x="130" y="172"/>
                </a:cubicBezTo>
                <a:cubicBezTo>
                  <a:pt x="148" y="226"/>
                  <a:pt x="148" y="226"/>
                  <a:pt x="148" y="226"/>
                </a:cubicBezTo>
                <a:cubicBezTo>
                  <a:pt x="151" y="234"/>
                  <a:pt x="160" y="239"/>
                  <a:pt x="169" y="236"/>
                </a:cubicBezTo>
                <a:cubicBezTo>
                  <a:pt x="177" y="233"/>
                  <a:pt x="181" y="224"/>
                  <a:pt x="179" y="216"/>
                </a:cubicBezTo>
                <a:cubicBezTo>
                  <a:pt x="148" y="124"/>
                  <a:pt x="148" y="124"/>
                  <a:pt x="148" y="124"/>
                </a:cubicBezTo>
                <a:cubicBezTo>
                  <a:pt x="145" y="114"/>
                  <a:pt x="121" y="100"/>
                  <a:pt x="91" y="100"/>
                </a:cubicBezTo>
                <a:cubicBezTo>
                  <a:pt x="60" y="100"/>
                  <a:pt x="37" y="114"/>
                  <a:pt x="33" y="124"/>
                </a:cubicBezTo>
                <a:cubicBezTo>
                  <a:pt x="2" y="216"/>
                  <a:pt x="2" y="216"/>
                  <a:pt x="2" y="216"/>
                </a:cubicBezTo>
                <a:cubicBezTo>
                  <a:pt x="0" y="224"/>
                  <a:pt x="4" y="233"/>
                  <a:pt x="13" y="236"/>
                </a:cubicBezTo>
                <a:cubicBezTo>
                  <a:pt x="21" y="239"/>
                  <a:pt x="30" y="234"/>
                  <a:pt x="33" y="226"/>
                </a:cubicBezTo>
                <a:cubicBezTo>
                  <a:pt x="51" y="172"/>
                  <a:pt x="51" y="172"/>
                  <a:pt x="51" y="172"/>
                </a:cubicBezTo>
                <a:cubicBezTo>
                  <a:pt x="52" y="168"/>
                  <a:pt x="56" y="167"/>
                  <a:pt x="59" y="168"/>
                </a:cubicBezTo>
                <a:cubicBezTo>
                  <a:pt x="62" y="169"/>
                  <a:pt x="63" y="172"/>
                  <a:pt x="62" y="175"/>
                </a:cubicBezTo>
                <a:cubicBezTo>
                  <a:pt x="24" y="288"/>
                  <a:pt x="24" y="288"/>
                  <a:pt x="24" y="288"/>
                </a:cubicBezTo>
                <a:cubicBezTo>
                  <a:pt x="58" y="288"/>
                  <a:pt x="58" y="288"/>
                  <a:pt x="58" y="288"/>
                </a:cubicBezTo>
                <a:cubicBezTo>
                  <a:pt x="60" y="299"/>
                  <a:pt x="62" y="309"/>
                  <a:pt x="64" y="318"/>
                </a:cubicBezTo>
                <a:cubicBezTo>
                  <a:pt x="65" y="327"/>
                  <a:pt x="67" y="329"/>
                  <a:pt x="72" y="329"/>
                </a:cubicBezTo>
                <a:cubicBezTo>
                  <a:pt x="72" y="329"/>
                  <a:pt x="109" y="329"/>
                  <a:pt x="109" y="329"/>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18" name="21 CuadroTexto"/>
          <p:cNvSpPr txBox="1"/>
          <p:nvPr/>
        </p:nvSpPr>
        <p:spPr>
          <a:xfrm>
            <a:off x="4759325" y="2144886"/>
            <a:ext cx="456856"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15-29</a:t>
            </a:r>
          </a:p>
        </p:txBody>
      </p:sp>
      <p:sp>
        <p:nvSpPr>
          <p:cNvPr id="19" name="26 CuadroTexto"/>
          <p:cNvSpPr txBox="1"/>
          <p:nvPr/>
        </p:nvSpPr>
        <p:spPr>
          <a:xfrm>
            <a:off x="5328129" y="2144886"/>
            <a:ext cx="456856"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30-44</a:t>
            </a:r>
          </a:p>
        </p:txBody>
      </p:sp>
      <p:sp>
        <p:nvSpPr>
          <p:cNvPr id="20" name="27 CuadroTexto"/>
          <p:cNvSpPr txBox="1"/>
          <p:nvPr/>
        </p:nvSpPr>
        <p:spPr>
          <a:xfrm>
            <a:off x="5885471" y="2144886"/>
            <a:ext cx="456856"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45-59</a:t>
            </a:r>
          </a:p>
        </p:txBody>
      </p:sp>
      <p:sp>
        <p:nvSpPr>
          <p:cNvPr id="21" name="40 CuadroTexto"/>
          <p:cNvSpPr txBox="1"/>
          <p:nvPr/>
        </p:nvSpPr>
        <p:spPr>
          <a:xfrm>
            <a:off x="6506071" y="2144886"/>
            <a:ext cx="352661"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+ 60</a:t>
            </a:r>
          </a:p>
        </p:txBody>
      </p:sp>
      <p:grpSp>
        <p:nvGrpSpPr>
          <p:cNvPr id="22" name="7 Grupo"/>
          <p:cNvGrpSpPr/>
          <p:nvPr/>
        </p:nvGrpSpPr>
        <p:grpSpPr>
          <a:xfrm>
            <a:off x="8599076" y="2066283"/>
            <a:ext cx="461265" cy="436665"/>
            <a:chOff x="7110574" y="2802470"/>
            <a:chExt cx="345949" cy="327499"/>
          </a:xfrm>
        </p:grpSpPr>
        <p:pic>
          <p:nvPicPr>
            <p:cNvPr id="23" name="32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24"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5" name="14 Grupo"/>
          <p:cNvGrpSpPr/>
          <p:nvPr/>
        </p:nvGrpSpPr>
        <p:grpSpPr>
          <a:xfrm>
            <a:off x="8067594" y="2066283"/>
            <a:ext cx="461265" cy="436665"/>
            <a:chOff x="6622928" y="2801050"/>
            <a:chExt cx="345949" cy="327499"/>
          </a:xfrm>
        </p:grpSpPr>
        <p:pic>
          <p:nvPicPr>
            <p:cNvPr id="26" name="16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27"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8" name="15 Grupo"/>
          <p:cNvGrpSpPr/>
          <p:nvPr/>
        </p:nvGrpSpPr>
        <p:grpSpPr>
          <a:xfrm>
            <a:off x="7536112" y="2066283"/>
            <a:ext cx="461265" cy="436665"/>
            <a:chOff x="6169602" y="2819895"/>
            <a:chExt cx="345949" cy="327499"/>
          </a:xfrm>
        </p:grpSpPr>
        <p:pic>
          <p:nvPicPr>
            <p:cNvPr id="29" name="13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30"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31" name="20 Grupo"/>
          <p:cNvGrpSpPr/>
          <p:nvPr/>
        </p:nvGrpSpPr>
        <p:grpSpPr>
          <a:xfrm>
            <a:off x="7004630" y="2066283"/>
            <a:ext cx="461265" cy="436665"/>
            <a:chOff x="5705643" y="2801050"/>
            <a:chExt cx="345949" cy="327499"/>
          </a:xfrm>
        </p:grpSpPr>
        <p:pic>
          <p:nvPicPr>
            <p:cNvPr id="32" name="17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33"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34" name="Rectangle 4"/>
          <p:cNvSpPr>
            <a:spLocks noChangeArrowheads="1"/>
          </p:cNvSpPr>
          <p:nvPr/>
        </p:nvSpPr>
        <p:spPr bwMode="auto">
          <a:xfrm>
            <a:off x="199393" y="3749083"/>
            <a:ext cx="3285805" cy="339411"/>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400" b="1" i="0" u="none" strike="noStrike" kern="1200" cap="none" spc="0" normalizeH="0" baseline="0" noProof="0" dirty="0">
                <a:ln>
                  <a:noFill/>
                </a:ln>
                <a:solidFill>
                  <a:srgbClr val="B50F22"/>
                </a:solidFill>
                <a:effectLst/>
                <a:uLnTx/>
                <a:uFillTx/>
                <a:latin typeface="Arial"/>
                <a:ea typeface="+mn-ea"/>
                <a:cs typeface="+mn-cs"/>
              </a:rPr>
              <a:t>% </a:t>
            </a:r>
            <a:r>
              <a:rPr kumimoji="0" lang="es-CL" sz="1400" b="1" i="0" u="none" strike="noStrike" kern="1200" cap="none" spc="0" normalizeH="0" baseline="0" noProof="0" dirty="0" smtClean="0">
                <a:ln>
                  <a:noFill/>
                </a:ln>
                <a:solidFill>
                  <a:srgbClr val="B50F22"/>
                </a:solidFill>
                <a:effectLst/>
                <a:uLnTx/>
                <a:uFillTx/>
                <a:latin typeface="Arial"/>
                <a:ea typeface="+mn-ea"/>
                <a:cs typeface="+mn-cs"/>
              </a:rPr>
              <a:t>Disconforme </a:t>
            </a:r>
            <a:r>
              <a:rPr kumimoji="0" lang="es-CL" sz="1400" b="0" i="0" u="none" strike="noStrike" kern="1200" cap="none" spc="0" normalizeH="0" baseline="0" noProof="0" dirty="0">
                <a:ln>
                  <a:noFill/>
                </a:ln>
                <a:solidFill>
                  <a:srgbClr val="B50F22"/>
                </a:solidFill>
                <a:effectLst/>
                <a:uLnTx/>
                <a:uFillTx/>
                <a:latin typeface="Arial"/>
                <a:ea typeface="+mn-ea"/>
                <a:cs typeface="+mn-cs"/>
              </a:rPr>
              <a:t>(%1 + %2)</a:t>
            </a:r>
          </a:p>
        </p:txBody>
      </p:sp>
      <p:sp>
        <p:nvSpPr>
          <p:cNvPr id="35" name="Rectangle 4"/>
          <p:cNvSpPr>
            <a:spLocks noChangeArrowheads="1"/>
          </p:cNvSpPr>
          <p:nvPr/>
        </p:nvSpPr>
        <p:spPr bwMode="auto">
          <a:xfrm>
            <a:off x="199393" y="1649997"/>
            <a:ext cx="2417148" cy="339411"/>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400" b="1" i="0" u="none" strike="noStrike" kern="1200" cap="none" spc="0" normalizeH="0" baseline="0" noProof="0" dirty="0">
                <a:ln>
                  <a:noFill/>
                </a:ln>
                <a:solidFill>
                  <a:srgbClr val="004186"/>
                </a:solidFill>
                <a:effectLst/>
                <a:uLnTx/>
                <a:uFillTx/>
                <a:latin typeface="Arial"/>
                <a:ea typeface="+mn-ea"/>
                <a:cs typeface="+mn-cs"/>
              </a:rPr>
              <a:t>% Muy </a:t>
            </a:r>
            <a:r>
              <a:rPr kumimoji="0" lang="es-CL" sz="1400" b="1" i="0" u="none" strike="noStrike" kern="1200" cap="none" spc="0" normalizeH="0" baseline="0" noProof="0" dirty="0" smtClean="0">
                <a:ln>
                  <a:noFill/>
                </a:ln>
                <a:solidFill>
                  <a:srgbClr val="004186"/>
                </a:solidFill>
                <a:effectLst/>
                <a:uLnTx/>
                <a:uFillTx/>
                <a:latin typeface="Arial"/>
                <a:ea typeface="+mn-ea"/>
                <a:cs typeface="+mn-cs"/>
              </a:rPr>
              <a:t>conforme </a:t>
            </a:r>
            <a:r>
              <a:rPr kumimoji="0" lang="es-CL" sz="1400" b="0" i="0" u="none" strike="noStrike" kern="1200" cap="none" spc="0" normalizeH="0" baseline="0" noProof="0" dirty="0" smtClean="0">
                <a:ln>
                  <a:noFill/>
                </a:ln>
                <a:solidFill>
                  <a:srgbClr val="004186"/>
                </a:solidFill>
                <a:effectLst/>
                <a:uLnTx/>
                <a:uFillTx/>
                <a:latin typeface="Arial"/>
                <a:ea typeface="+mn-ea"/>
                <a:cs typeface="+mn-cs"/>
              </a:rPr>
              <a:t>(%</a:t>
            </a:r>
            <a:r>
              <a:rPr kumimoji="0" lang="es-CL" sz="1400" b="0" i="0" u="none" strike="noStrike" kern="1200" cap="none" spc="0" normalizeH="0" baseline="0" noProof="0" dirty="0">
                <a:ln>
                  <a:noFill/>
                </a:ln>
                <a:solidFill>
                  <a:srgbClr val="004186"/>
                </a:solidFill>
                <a:effectLst/>
                <a:uLnTx/>
                <a:uFillTx/>
                <a:latin typeface="Arial"/>
                <a:ea typeface="+mn-ea"/>
                <a:cs typeface="+mn-cs"/>
              </a:rPr>
              <a:t>5)</a:t>
            </a:r>
          </a:p>
        </p:txBody>
      </p:sp>
      <p:grpSp>
        <p:nvGrpSpPr>
          <p:cNvPr id="36" name="Grupo 35"/>
          <p:cNvGrpSpPr/>
          <p:nvPr/>
        </p:nvGrpSpPr>
        <p:grpSpPr>
          <a:xfrm>
            <a:off x="332328" y="1798881"/>
            <a:ext cx="2301098" cy="1427748"/>
            <a:chOff x="458143" y="2401457"/>
            <a:chExt cx="2301098" cy="1427748"/>
          </a:xfrm>
        </p:grpSpPr>
        <p:pic>
          <p:nvPicPr>
            <p:cNvPr id="37" name="Picture 2" descr="https://d30y9cdsu7xlg0.cloudfront.net/png/447678-200.png"/>
            <p:cNvPicPr>
              <a:picLocks noChangeAspect="1" noChangeArrowheads="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a:off x="1331493" y="2401457"/>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38" name="CuadroTexto 37"/>
            <p:cNvSpPr txBox="1"/>
            <p:nvPr/>
          </p:nvSpPr>
          <p:spPr>
            <a:xfrm>
              <a:off x="1956646" y="301228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17</a:t>
              </a:r>
            </a:p>
          </p:txBody>
        </p:sp>
        <p:pic>
          <p:nvPicPr>
            <p:cNvPr id="39"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a:off x="947423" y="306392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40"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a:off x="458143" y="3055907"/>
              <a:ext cx="575635" cy="575635"/>
            </a:xfrm>
            <a:prstGeom prst="rect">
              <a:avLst/>
            </a:prstGeom>
            <a:noFill/>
            <a:extLst>
              <a:ext uri="{909E8E84-426E-40DD-AFC4-6F175D3DCCD1}">
                <a14:hiddenFill xmlns:a14="http://schemas.microsoft.com/office/drawing/2010/main" xmlns="">
                  <a:solidFill>
                    <a:srgbClr val="FFFFFF"/>
                  </a:solidFill>
                </a14:hiddenFill>
              </a:ext>
            </a:extLst>
          </p:spPr>
        </p:pic>
      </p:grpSp>
      <p:graphicFrame>
        <p:nvGraphicFramePr>
          <p:cNvPr id="41" name="44 Tabla"/>
          <p:cNvGraphicFramePr>
            <a:graphicFrameLocks noGrp="1"/>
          </p:cNvGraphicFramePr>
          <p:nvPr>
            <p:extLst/>
          </p:nvPr>
        </p:nvGraphicFramePr>
        <p:xfrm>
          <a:off x="393613" y="3074985"/>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42" name="Grupo 41"/>
          <p:cNvGrpSpPr/>
          <p:nvPr/>
        </p:nvGrpSpPr>
        <p:grpSpPr>
          <a:xfrm>
            <a:off x="450636" y="3944516"/>
            <a:ext cx="2333182" cy="1427748"/>
            <a:chOff x="434081" y="4515005"/>
            <a:chExt cx="2333182" cy="1427748"/>
          </a:xfrm>
        </p:grpSpPr>
        <p:pic>
          <p:nvPicPr>
            <p:cNvPr id="43" name="Picture 2" descr="https://d30y9cdsu7xlg0.cloudfront.net/png/447678-200.png"/>
            <p:cNvPicPr>
              <a:picLocks noChangeAspect="1" noChangeArrowheads="1"/>
            </p:cNvPicPr>
            <p:nvPr/>
          </p:nvPicPr>
          <p:blipFill>
            <a:blip r:embed="rId4" cstate="print">
              <a:duotone>
                <a:schemeClr val="accent6">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rot="10800000">
              <a:off x="1339515" y="4515005"/>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44" name="CuadroTexto 43"/>
            <p:cNvSpPr txBox="1"/>
            <p:nvPr/>
          </p:nvSpPr>
          <p:spPr>
            <a:xfrm>
              <a:off x="1675912" y="482103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12</a:t>
              </a:r>
            </a:p>
          </p:txBody>
        </p:sp>
        <p:pic>
          <p:nvPicPr>
            <p:cNvPr id="45"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rot="10800000">
              <a:off x="923361" y="495288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46"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rot="10800000">
              <a:off x="434081" y="4944867"/>
              <a:ext cx="575635" cy="575635"/>
            </a:xfrm>
            <a:prstGeom prst="rect">
              <a:avLst/>
            </a:prstGeom>
            <a:noFill/>
            <a:extLst>
              <a:ext uri="{909E8E84-426E-40DD-AFC4-6F175D3DCCD1}">
                <a14:hiddenFill xmlns:a14="http://schemas.microsoft.com/office/drawing/2010/main" xmlns="">
                  <a:solidFill>
                    <a:srgbClr val="FFFFFF"/>
                  </a:solidFill>
                </a14:hiddenFill>
              </a:ext>
            </a:extLst>
          </p:spPr>
        </p:pic>
      </p:grpSp>
      <p:graphicFrame>
        <p:nvGraphicFramePr>
          <p:cNvPr id="47" name="44 Tabla"/>
          <p:cNvGraphicFramePr>
            <a:graphicFrameLocks noGrp="1"/>
          </p:cNvGraphicFramePr>
          <p:nvPr>
            <p:extLst/>
          </p:nvPr>
        </p:nvGraphicFramePr>
        <p:xfrm>
          <a:off x="467617" y="5262205"/>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48" name="6 Rectángulo"/>
          <p:cNvSpPr/>
          <p:nvPr/>
        </p:nvSpPr>
        <p:spPr>
          <a:xfrm>
            <a:off x="335201" y="883209"/>
            <a:ext cx="11521600" cy="586314"/>
          </a:xfrm>
          <a:prstGeom prst="rect">
            <a:avLst/>
          </a:prstGeom>
        </p:spPr>
        <p:txBody>
          <a:bodyPr wrap="squar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F5.2.  </a:t>
            </a:r>
            <a:r>
              <a:rPr kumimoji="0" lang="es-C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[S]</a:t>
            </a: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 Pensando en su actual trabajo, en una escala de 1 a 5, donde 1 es muy disconforme y 5 muy conforme, ¿Qué tan conforme se encuentra usted con la estabilidad laboral que ofrece su actual trabajo?</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70" b="0" i="0" u="none" strike="noStrike" kern="1200" cap="none" spc="0" normalizeH="0" baseline="0" noProof="0" dirty="0" smtClean="0">
                <a:ln>
                  <a:noFill/>
                </a:ln>
                <a:solidFill>
                  <a:srgbClr val="FFFFFF">
                    <a:lumMod val="50000"/>
                  </a:srgbClr>
                </a:solidFill>
                <a:effectLst/>
                <a:uLnTx/>
                <a:uFillTx/>
                <a:latin typeface="Arial"/>
                <a:ea typeface="+mn-ea"/>
                <a:cs typeface="+mn-cs"/>
              </a:rPr>
              <a:t>Base total </a:t>
            </a:r>
            <a:r>
              <a:rPr kumimoji="0" lang="es-CL" sz="1067" b="0" i="0" u="none" strike="noStrike" kern="1200" cap="none" spc="0" normalizeH="0" baseline="0" noProof="0" dirty="0" smtClean="0">
                <a:ln>
                  <a:noFill/>
                </a:ln>
                <a:solidFill>
                  <a:srgbClr val="FFFFFF">
                    <a:lumMod val="50000"/>
                  </a:srgbClr>
                </a:solidFill>
                <a:effectLst/>
                <a:uLnTx/>
                <a:uFillTx/>
                <a:latin typeface="Arial"/>
                <a:ea typeface="+mn-ea"/>
                <a:cs typeface="+mn-cs"/>
              </a:rPr>
              <a:t>muestra: 1.006</a:t>
            </a:r>
            <a:endParaRPr kumimoji="0" lang="es-CL" sz="1067"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49" name="18 Título"/>
          <p:cNvSpPr>
            <a:spLocks noGrp="1"/>
          </p:cNvSpPr>
          <p:nvPr>
            <p:ph type="title"/>
          </p:nvPr>
        </p:nvSpPr>
        <p:spPr>
          <a:xfrm>
            <a:off x="431802" y="260559"/>
            <a:ext cx="8859269" cy="768140"/>
          </a:xfrm>
        </p:spPr>
        <p:txBody>
          <a:bodyPr anchor="ctr"/>
          <a:lstStyle/>
          <a:p>
            <a:r>
              <a:rPr lang="es-ES_tradnl" sz="2800" dirty="0" smtClean="0">
                <a:cs typeface="Arial" pitchFamily="34" charset="0"/>
              </a:rPr>
              <a:t>Conformidad con</a:t>
            </a:r>
            <a:r>
              <a:rPr lang="es-ES_tradnl" sz="2800" dirty="0">
                <a:cs typeface="Arial" pitchFamily="34" charset="0"/>
              </a:rPr>
              <a:t> </a:t>
            </a:r>
            <a:r>
              <a:rPr lang="es-ES_tradnl" sz="2800" dirty="0" smtClean="0">
                <a:cs typeface="Arial" pitchFamily="34" charset="0"/>
              </a:rPr>
              <a:t>estabilidad laboral</a:t>
            </a:r>
            <a:endParaRPr lang="es-CL" dirty="0"/>
          </a:p>
        </p:txBody>
      </p:sp>
      <p:cxnSp>
        <p:nvCxnSpPr>
          <p:cNvPr id="52" name="1 Conector recto de flecha"/>
          <p:cNvCxnSpPr/>
          <p:nvPr/>
        </p:nvCxnSpPr>
        <p:spPr>
          <a:xfrm flipV="1">
            <a:off x="7416523" y="6461012"/>
            <a:ext cx="0" cy="168771"/>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3" name="1 Conector recto de flecha"/>
          <p:cNvCxnSpPr/>
          <p:nvPr/>
        </p:nvCxnSpPr>
        <p:spPr>
          <a:xfrm flipV="1">
            <a:off x="7527324" y="6463284"/>
            <a:ext cx="0" cy="168771"/>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2" name="1 Rectángulo"/>
          <p:cNvSpPr/>
          <p:nvPr/>
        </p:nvSpPr>
        <p:spPr>
          <a:xfrm>
            <a:off x="6679234" y="4206209"/>
            <a:ext cx="303288" cy="215444"/>
          </a:xfrm>
          <a:prstGeom prst="rect">
            <a:avLst/>
          </a:prstGeom>
        </p:spPr>
        <p:txBody>
          <a:bodyPr wrap="none">
            <a:spAutoFit/>
          </a:bodyPr>
          <a:lstStyle/>
          <a:p>
            <a:pPr algn="r" defTabSz="1219170" fontAlgn="ctr"/>
            <a:r>
              <a:rPr lang="es-MX" sz="800" dirty="0" smtClean="0">
                <a:solidFill>
                  <a:schemeClr val="bg2"/>
                </a:solidFill>
                <a:latin typeface="Arial" panose="020B0604020202020204" pitchFamily="34" charset="0"/>
              </a:rPr>
              <a:t>(c)</a:t>
            </a:r>
            <a:endParaRPr lang="es-CL" sz="800" dirty="0">
              <a:solidFill>
                <a:schemeClr val="bg2"/>
              </a:solidFill>
              <a:latin typeface="Arial" panose="020B0604020202020204" pitchFamily="34" charset="0"/>
            </a:endParaRPr>
          </a:p>
        </p:txBody>
      </p:sp>
      <p:sp>
        <p:nvSpPr>
          <p:cNvPr id="54" name="53 Rectángulo"/>
          <p:cNvSpPr/>
          <p:nvPr/>
        </p:nvSpPr>
        <p:spPr>
          <a:xfrm>
            <a:off x="6682722" y="4322984"/>
            <a:ext cx="309700" cy="215444"/>
          </a:xfrm>
          <a:prstGeom prst="rect">
            <a:avLst/>
          </a:prstGeom>
        </p:spPr>
        <p:txBody>
          <a:bodyPr wrap="none">
            <a:spAutoFit/>
          </a:bodyPr>
          <a:lstStyle/>
          <a:p>
            <a:pPr algn="r" defTabSz="1219170" fontAlgn="ctr"/>
            <a:r>
              <a:rPr lang="es-MX" sz="800" dirty="0" smtClean="0">
                <a:solidFill>
                  <a:schemeClr val="bg2"/>
                </a:solidFill>
                <a:latin typeface="Arial" panose="020B0604020202020204" pitchFamily="34" charset="0"/>
              </a:rPr>
              <a:t>(d)</a:t>
            </a:r>
            <a:endParaRPr lang="es-CL" sz="800" dirty="0">
              <a:solidFill>
                <a:schemeClr val="bg2"/>
              </a:solidFill>
              <a:latin typeface="Arial" panose="020B0604020202020204" pitchFamily="34" charset="0"/>
            </a:endParaRPr>
          </a:p>
        </p:txBody>
      </p:sp>
      <p:sp>
        <p:nvSpPr>
          <p:cNvPr id="57" name="56 Rectángulo"/>
          <p:cNvSpPr/>
          <p:nvPr/>
        </p:nvSpPr>
        <p:spPr>
          <a:xfrm>
            <a:off x="7225549" y="2584532"/>
            <a:ext cx="309700" cy="215444"/>
          </a:xfrm>
          <a:prstGeom prst="rect">
            <a:avLst/>
          </a:prstGeom>
        </p:spPr>
        <p:txBody>
          <a:bodyPr wrap="none">
            <a:spAutoFit/>
          </a:bodyPr>
          <a:lstStyle/>
          <a:p>
            <a:pPr algn="r" defTabSz="1219170" fontAlgn="ctr"/>
            <a:r>
              <a:rPr lang="es-MX" sz="800" dirty="0" smtClean="0">
                <a:solidFill>
                  <a:schemeClr val="bg2"/>
                </a:solidFill>
                <a:latin typeface="Arial" panose="020B0604020202020204" pitchFamily="34" charset="0"/>
              </a:rPr>
              <a:t>(h)</a:t>
            </a:r>
            <a:endParaRPr lang="es-CL" sz="800" dirty="0">
              <a:solidFill>
                <a:schemeClr val="bg2"/>
              </a:solidFill>
              <a:latin typeface="Arial" panose="020B0604020202020204" pitchFamily="34" charset="0"/>
            </a:endParaRPr>
          </a:p>
        </p:txBody>
      </p:sp>
      <p:sp>
        <p:nvSpPr>
          <p:cNvPr id="58" name="57 Rectángulo"/>
          <p:cNvSpPr/>
          <p:nvPr/>
        </p:nvSpPr>
        <p:spPr>
          <a:xfrm>
            <a:off x="7246965" y="2701307"/>
            <a:ext cx="274434" cy="215444"/>
          </a:xfrm>
          <a:prstGeom prst="rect">
            <a:avLst/>
          </a:prstGeom>
        </p:spPr>
        <p:txBody>
          <a:bodyPr wrap="none">
            <a:spAutoFit/>
          </a:bodyPr>
          <a:lstStyle/>
          <a:p>
            <a:pPr algn="r" defTabSz="1219170" fontAlgn="ctr"/>
            <a:r>
              <a:rPr lang="es-MX" sz="800" dirty="0" smtClean="0">
                <a:solidFill>
                  <a:schemeClr val="bg2"/>
                </a:solidFill>
                <a:latin typeface="Arial" panose="020B0604020202020204" pitchFamily="34" charset="0"/>
              </a:rPr>
              <a:t>(i)</a:t>
            </a:r>
            <a:endParaRPr lang="es-CL" sz="800" dirty="0">
              <a:solidFill>
                <a:schemeClr val="bg2"/>
              </a:solidFill>
              <a:latin typeface="Arial" panose="020B0604020202020204" pitchFamily="34" charset="0"/>
            </a:endParaRPr>
          </a:p>
        </p:txBody>
      </p:sp>
      <p:sp>
        <p:nvSpPr>
          <p:cNvPr id="59" name="58 Rectángulo"/>
          <p:cNvSpPr/>
          <p:nvPr/>
        </p:nvSpPr>
        <p:spPr>
          <a:xfrm>
            <a:off x="7244990" y="2806207"/>
            <a:ext cx="274434" cy="215444"/>
          </a:xfrm>
          <a:prstGeom prst="rect">
            <a:avLst/>
          </a:prstGeom>
        </p:spPr>
        <p:txBody>
          <a:bodyPr wrap="none">
            <a:spAutoFit/>
          </a:bodyPr>
          <a:lstStyle/>
          <a:p>
            <a:pPr algn="r" defTabSz="1219170" fontAlgn="ctr"/>
            <a:r>
              <a:rPr lang="es-MX" sz="800" dirty="0" smtClean="0">
                <a:solidFill>
                  <a:schemeClr val="bg2"/>
                </a:solidFill>
                <a:latin typeface="Arial" panose="020B0604020202020204" pitchFamily="34" charset="0"/>
              </a:rPr>
              <a:t>(j)</a:t>
            </a:r>
            <a:endParaRPr lang="es-CL" sz="800" dirty="0">
              <a:solidFill>
                <a:schemeClr val="bg2"/>
              </a:solidFill>
              <a:latin typeface="Arial" panose="020B0604020202020204" pitchFamily="34" charset="0"/>
            </a:endParaRPr>
          </a:p>
        </p:txBody>
      </p:sp>
      <p:sp>
        <p:nvSpPr>
          <p:cNvPr id="60" name="59 Rectángulo"/>
          <p:cNvSpPr/>
          <p:nvPr/>
        </p:nvSpPr>
        <p:spPr>
          <a:xfrm>
            <a:off x="7755615" y="2651832"/>
            <a:ext cx="274434" cy="215444"/>
          </a:xfrm>
          <a:prstGeom prst="rect">
            <a:avLst/>
          </a:prstGeom>
        </p:spPr>
        <p:txBody>
          <a:bodyPr wrap="none">
            <a:spAutoFit/>
          </a:bodyPr>
          <a:lstStyle/>
          <a:p>
            <a:pPr algn="r" defTabSz="1219170" fontAlgn="ctr"/>
            <a:r>
              <a:rPr lang="es-MX" sz="800" dirty="0" smtClean="0">
                <a:solidFill>
                  <a:schemeClr val="bg2"/>
                </a:solidFill>
                <a:latin typeface="Arial" panose="020B0604020202020204" pitchFamily="34" charset="0"/>
              </a:rPr>
              <a:t>(i)</a:t>
            </a:r>
            <a:endParaRPr lang="es-CL" sz="800" dirty="0">
              <a:solidFill>
                <a:schemeClr val="bg2"/>
              </a:solidFill>
              <a:latin typeface="Arial" panose="020B0604020202020204" pitchFamily="34" charset="0"/>
            </a:endParaRPr>
          </a:p>
        </p:txBody>
      </p:sp>
      <p:sp>
        <p:nvSpPr>
          <p:cNvPr id="61" name="60 Rectángulo"/>
          <p:cNvSpPr/>
          <p:nvPr/>
        </p:nvSpPr>
        <p:spPr>
          <a:xfrm>
            <a:off x="7753640" y="2756732"/>
            <a:ext cx="274434" cy="215444"/>
          </a:xfrm>
          <a:prstGeom prst="rect">
            <a:avLst/>
          </a:prstGeom>
        </p:spPr>
        <p:txBody>
          <a:bodyPr wrap="none">
            <a:spAutoFit/>
          </a:bodyPr>
          <a:lstStyle/>
          <a:p>
            <a:pPr algn="r" defTabSz="1219170" fontAlgn="ctr"/>
            <a:r>
              <a:rPr lang="es-MX" sz="800" dirty="0" smtClean="0">
                <a:solidFill>
                  <a:schemeClr val="bg2"/>
                </a:solidFill>
                <a:latin typeface="Arial" panose="020B0604020202020204" pitchFamily="34" charset="0"/>
              </a:rPr>
              <a:t>(j)</a:t>
            </a:r>
            <a:endParaRPr lang="es-CL" sz="800" dirty="0">
              <a:solidFill>
                <a:schemeClr val="bg2"/>
              </a:solidFill>
              <a:latin typeface="Arial" panose="020B0604020202020204" pitchFamily="34" charset="0"/>
            </a:endParaRPr>
          </a:p>
        </p:txBody>
      </p:sp>
      <p:sp>
        <p:nvSpPr>
          <p:cNvPr id="62" name="61 Rectángulo"/>
          <p:cNvSpPr/>
          <p:nvPr/>
        </p:nvSpPr>
        <p:spPr>
          <a:xfrm>
            <a:off x="9578436" y="2684635"/>
            <a:ext cx="274434" cy="215444"/>
          </a:xfrm>
          <a:prstGeom prst="rect">
            <a:avLst/>
          </a:prstGeom>
        </p:spPr>
        <p:txBody>
          <a:bodyPr wrap="none">
            <a:spAutoFit/>
          </a:bodyPr>
          <a:lstStyle/>
          <a:p>
            <a:pPr algn="r" defTabSz="1219170" fontAlgn="ctr"/>
            <a:r>
              <a:rPr lang="es-MX" sz="800" dirty="0" smtClean="0">
                <a:solidFill>
                  <a:schemeClr val="bg2"/>
                </a:solidFill>
                <a:latin typeface="Arial" panose="020B0604020202020204" pitchFamily="34" charset="0"/>
              </a:rPr>
              <a:t>(l)</a:t>
            </a:r>
            <a:endParaRPr lang="es-CL" sz="800" dirty="0">
              <a:solidFill>
                <a:schemeClr val="bg2"/>
              </a:solidFill>
              <a:latin typeface="Arial" panose="020B0604020202020204" pitchFamily="34" charset="0"/>
            </a:endParaRPr>
          </a:p>
        </p:txBody>
      </p:sp>
      <p:sp>
        <p:nvSpPr>
          <p:cNvPr id="63" name="62 Rectángulo"/>
          <p:cNvSpPr/>
          <p:nvPr/>
        </p:nvSpPr>
        <p:spPr>
          <a:xfrm>
            <a:off x="8852445" y="4238285"/>
            <a:ext cx="309700" cy="215444"/>
          </a:xfrm>
          <a:prstGeom prst="rect">
            <a:avLst/>
          </a:prstGeom>
        </p:spPr>
        <p:txBody>
          <a:bodyPr wrap="none">
            <a:spAutoFit/>
          </a:bodyPr>
          <a:lstStyle/>
          <a:p>
            <a:pPr algn="r" defTabSz="1219170" fontAlgn="ctr"/>
            <a:r>
              <a:rPr lang="es-MX" sz="800" dirty="0" smtClean="0">
                <a:solidFill>
                  <a:schemeClr val="bg2"/>
                </a:solidFill>
                <a:latin typeface="Arial" panose="020B0604020202020204" pitchFamily="34" charset="0"/>
              </a:rPr>
              <a:t>(g)</a:t>
            </a:r>
            <a:endParaRPr lang="es-CL" sz="800" dirty="0">
              <a:solidFill>
                <a:schemeClr val="bg2"/>
              </a:solidFill>
              <a:latin typeface="Arial" panose="020B0604020202020204" pitchFamily="34" charset="0"/>
            </a:endParaRPr>
          </a:p>
        </p:txBody>
      </p:sp>
    </p:spTree>
    <p:extLst>
      <p:ext uri="{BB962C8B-B14F-4D97-AF65-F5344CB8AC3E}">
        <p14:creationId xmlns:p14="http://schemas.microsoft.com/office/powerpoint/2010/main" xmlns="" val="178291714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66 CuadroTexto"/>
          <p:cNvSpPr txBox="1"/>
          <p:nvPr/>
        </p:nvSpPr>
        <p:spPr>
          <a:xfrm>
            <a:off x="7621265" y="6532279"/>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sp>
        <p:nvSpPr>
          <p:cNvPr id="132" name="6 Rectángulo"/>
          <p:cNvSpPr/>
          <p:nvPr/>
        </p:nvSpPr>
        <p:spPr>
          <a:xfrm>
            <a:off x="335199" y="1028667"/>
            <a:ext cx="11329575" cy="42582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F6. </a:t>
            </a:r>
            <a:r>
              <a:rPr kumimoji="0" lang="es-CL" sz="110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[S] </a:t>
            </a:r>
            <a:r>
              <a:rPr kumimoji="0" lang="nl-NL" sz="110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¿Actualmente le preocupa su etapa de jubilación?</a:t>
            </a:r>
            <a:r>
              <a:rPr kumimoji="0" lang="nl-NL" sz="1100" b="1"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  </a:t>
            </a:r>
            <a:endParaRPr kumimoji="0" lang="es-CL" sz="1600" b="0" i="0" u="none" strike="noStrike" kern="1200" cap="none" spc="0" normalizeH="0" baseline="0" noProof="0" dirty="0" smtClean="0">
              <a:ln>
                <a:noFill/>
              </a:ln>
              <a:solidFill>
                <a:srgbClr val="FFFFFF">
                  <a:lumMod val="50000"/>
                </a:srgbClr>
              </a:solidFill>
              <a:effectLst/>
              <a:uLnTx/>
              <a:uFillTx/>
              <a:latin typeface="Times New Roman" panose="02020603050405020304" pitchFamily="18" charset="0"/>
              <a:ea typeface="Times New Roman" panose="02020603050405020304" pitchFamily="18" charset="0"/>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67" b="0" i="0" u="none" strike="noStrike" kern="1200" cap="none" spc="0" normalizeH="0" baseline="0" noProof="0" dirty="0" smtClean="0">
                <a:ln>
                  <a:noFill/>
                </a:ln>
                <a:solidFill>
                  <a:srgbClr val="FFFFFF">
                    <a:lumMod val="50000"/>
                  </a:srgbClr>
                </a:solidFill>
                <a:effectLst/>
                <a:uLnTx/>
                <a:uFillTx/>
                <a:latin typeface="Arial"/>
                <a:ea typeface="+mn-ea"/>
                <a:cs typeface="+mn-cs"/>
              </a:rPr>
              <a:t>Base </a:t>
            </a:r>
            <a:r>
              <a:rPr kumimoji="0" lang="es-CL" sz="1067" b="0" i="0" u="none" strike="noStrike" kern="1200" cap="none" spc="0" normalizeH="0" baseline="0" noProof="0" dirty="0">
                <a:ln>
                  <a:noFill/>
                </a:ln>
                <a:solidFill>
                  <a:srgbClr val="FFFFFF">
                    <a:lumMod val="50000"/>
                  </a:srgbClr>
                </a:solidFill>
                <a:effectLst/>
                <a:uLnTx/>
                <a:uFillTx/>
                <a:latin typeface="Arial"/>
                <a:ea typeface="+mn-ea"/>
                <a:cs typeface="+mn-cs"/>
              </a:rPr>
              <a:t>total </a:t>
            </a:r>
            <a:r>
              <a:rPr kumimoji="0" lang="es-CL" sz="1067" b="0" i="0" u="none" strike="noStrike" kern="1200" cap="none" spc="0" normalizeH="0" baseline="0" noProof="0" dirty="0" smtClean="0">
                <a:ln>
                  <a:noFill/>
                </a:ln>
                <a:solidFill>
                  <a:srgbClr val="FFFFFF">
                    <a:lumMod val="50000"/>
                  </a:srgbClr>
                </a:solidFill>
                <a:effectLst/>
                <a:uLnTx/>
                <a:uFillTx/>
                <a:latin typeface="Arial"/>
                <a:ea typeface="+mn-ea"/>
                <a:cs typeface="+mn-cs"/>
              </a:rPr>
              <a:t>muestra:1.006</a:t>
            </a:r>
            <a:endParaRPr kumimoji="0" lang="es-CL" sz="1067"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134" name="Rectangle 4"/>
          <p:cNvSpPr>
            <a:spLocks noChangeArrowheads="1"/>
          </p:cNvSpPr>
          <p:nvPr/>
        </p:nvSpPr>
        <p:spPr bwMode="auto">
          <a:xfrm>
            <a:off x="287068" y="1519616"/>
            <a:ext cx="2762843" cy="370188"/>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FFFFFF">
                    <a:lumMod val="50000"/>
                  </a:srgbClr>
                </a:solidFill>
                <a:effectLst/>
                <a:uLnTx/>
                <a:uFillTx/>
                <a:latin typeface="Arial"/>
                <a:ea typeface="+mn-ea"/>
                <a:cs typeface="+mn-cs"/>
              </a:rPr>
              <a:t>% </a:t>
            </a:r>
            <a:r>
              <a:rPr kumimoji="0" lang="es-CL" sz="1600" b="0" i="0" u="none" strike="noStrike" kern="1200" cap="none" spc="0" normalizeH="0" baseline="0" noProof="0" dirty="0" smtClean="0">
                <a:ln>
                  <a:noFill/>
                </a:ln>
                <a:solidFill>
                  <a:srgbClr val="FFFFFF">
                    <a:lumMod val="50000"/>
                  </a:srgbClr>
                </a:solidFill>
                <a:effectLst/>
                <a:uLnTx/>
                <a:uFillTx/>
                <a:latin typeface="Arial"/>
                <a:ea typeface="+mn-ea"/>
                <a:cs typeface="+mn-cs"/>
              </a:rPr>
              <a:t>Sí</a:t>
            </a:r>
            <a:endParaRPr kumimoji="0" lang="es-CL" sz="16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10" name="51 CuadroTexto"/>
          <p:cNvSpPr txBox="1"/>
          <p:nvPr/>
        </p:nvSpPr>
        <p:spPr>
          <a:xfrm>
            <a:off x="6597558" y="6697702"/>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*Letras minúsculas representan diferencias significativas al 95% de confianza entre segmentos</a:t>
            </a:r>
          </a:p>
        </p:txBody>
      </p:sp>
      <p:graphicFrame>
        <p:nvGraphicFramePr>
          <p:cNvPr id="17" name="Dia Asia"/>
          <p:cNvGraphicFramePr/>
          <p:nvPr>
            <p:custDataLst>
              <p:tags r:id="rId1"/>
            </p:custDataLst>
            <p:extLst/>
          </p:nvPr>
        </p:nvGraphicFramePr>
        <p:xfrm>
          <a:off x="969353" y="1870416"/>
          <a:ext cx="1947448" cy="1366821"/>
        </p:xfrm>
        <a:graphic>
          <a:graphicData uri="http://schemas.openxmlformats.org/drawingml/2006/chart">
            <c:chart xmlns:c="http://schemas.openxmlformats.org/drawingml/2006/chart" xmlns:r="http://schemas.openxmlformats.org/officeDocument/2006/relationships" r:id="rId4"/>
          </a:graphicData>
        </a:graphic>
      </p:graphicFrame>
      <p:sp>
        <p:nvSpPr>
          <p:cNvPr id="2" name="CuadroTexto 1"/>
          <p:cNvSpPr txBox="1"/>
          <p:nvPr/>
        </p:nvSpPr>
        <p:spPr>
          <a:xfrm>
            <a:off x="1812894" y="2298826"/>
            <a:ext cx="409074" cy="30079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52</a:t>
            </a:r>
            <a:r>
              <a:rPr kumimoji="0" lang="es-CL" sz="16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a:t>
            </a:r>
            <a:endPar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3" name="Rectángulo 2"/>
          <p:cNvSpPr/>
          <p:nvPr/>
        </p:nvSpPr>
        <p:spPr>
          <a:xfrm>
            <a:off x="2825762" y="2269281"/>
            <a:ext cx="1922732" cy="7386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smtClean="0">
                <a:ln>
                  <a:noFill/>
                </a:ln>
                <a:solidFill>
                  <a:srgbClr val="004186"/>
                </a:solidFill>
                <a:effectLst/>
                <a:uLnTx/>
                <a:uFillTx/>
                <a:latin typeface="Arial" panose="020B0604020202020204" pitchFamily="34" charset="0"/>
                <a:ea typeface="Times New Roman" panose="02020603050405020304" pitchFamily="18" charset="0"/>
                <a:cs typeface="+mn-cs"/>
              </a:rPr>
              <a:t>Actualmente le preocupa su etapa de jubilación</a:t>
            </a:r>
            <a:endParaRPr kumimoji="0" lang="es-CL" sz="2000" b="1" i="0" u="none" strike="noStrike" kern="1200" cap="none" spc="0" normalizeH="0" baseline="0" noProof="0" dirty="0">
              <a:ln>
                <a:noFill/>
              </a:ln>
              <a:solidFill>
                <a:srgbClr val="004186"/>
              </a:solidFill>
              <a:effectLst/>
              <a:uLnTx/>
              <a:uFillTx/>
              <a:latin typeface="Times New Roman" panose="02020603050405020304" pitchFamily="18" charset="0"/>
              <a:ea typeface="Times New Roman" panose="02020603050405020304" pitchFamily="18" charset="0"/>
              <a:cs typeface="+mn-cs"/>
            </a:endParaRPr>
          </a:p>
        </p:txBody>
      </p:sp>
      <p:sp>
        <p:nvSpPr>
          <p:cNvPr id="4" name="CuadroTexto 3"/>
          <p:cNvSpPr txBox="1"/>
          <p:nvPr/>
        </p:nvSpPr>
        <p:spPr>
          <a:xfrm>
            <a:off x="897551" y="2466467"/>
            <a:ext cx="721895" cy="565067"/>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05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rPr>
              <a:t>2017</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48</a:t>
            </a:r>
            <a:r>
              <a:rPr kumimoji="0" lang="es-CL" sz="16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a:t>
            </a:r>
            <a:endPar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endParaRPr>
          </a:p>
        </p:txBody>
      </p:sp>
      <p:grpSp>
        <p:nvGrpSpPr>
          <p:cNvPr id="22" name="7 Grupo"/>
          <p:cNvGrpSpPr/>
          <p:nvPr/>
        </p:nvGrpSpPr>
        <p:grpSpPr>
          <a:xfrm>
            <a:off x="10119058" y="1972856"/>
            <a:ext cx="461265" cy="436665"/>
            <a:chOff x="7110574" y="2802470"/>
            <a:chExt cx="345949" cy="327499"/>
          </a:xfrm>
        </p:grpSpPr>
        <p:pic>
          <p:nvPicPr>
            <p:cNvPr id="23" name="32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24"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5" name="14 Grupo"/>
          <p:cNvGrpSpPr/>
          <p:nvPr/>
        </p:nvGrpSpPr>
        <p:grpSpPr>
          <a:xfrm>
            <a:off x="9587576" y="1972856"/>
            <a:ext cx="461265" cy="436665"/>
            <a:chOff x="6622928" y="2801050"/>
            <a:chExt cx="345949" cy="327499"/>
          </a:xfrm>
        </p:grpSpPr>
        <p:pic>
          <p:nvPicPr>
            <p:cNvPr id="26" name="16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27"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8" name="15 Grupo"/>
          <p:cNvGrpSpPr/>
          <p:nvPr/>
        </p:nvGrpSpPr>
        <p:grpSpPr>
          <a:xfrm>
            <a:off x="9056094" y="1972856"/>
            <a:ext cx="461265" cy="436665"/>
            <a:chOff x="6169602" y="2819895"/>
            <a:chExt cx="345949" cy="327499"/>
          </a:xfrm>
        </p:grpSpPr>
        <p:pic>
          <p:nvPicPr>
            <p:cNvPr id="29" name="13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30"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31" name="20 Grupo"/>
          <p:cNvGrpSpPr/>
          <p:nvPr/>
        </p:nvGrpSpPr>
        <p:grpSpPr>
          <a:xfrm>
            <a:off x="8524612" y="1972856"/>
            <a:ext cx="461265" cy="436665"/>
            <a:chOff x="5705643" y="2801050"/>
            <a:chExt cx="345949" cy="327499"/>
          </a:xfrm>
        </p:grpSpPr>
        <p:pic>
          <p:nvPicPr>
            <p:cNvPr id="32" name="17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33"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34" name="37 CuadroTexto"/>
          <p:cNvSpPr txBox="1"/>
          <p:nvPr/>
        </p:nvSpPr>
        <p:spPr>
          <a:xfrm>
            <a:off x="10651740" y="2226074"/>
            <a:ext cx="706925"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Santiago</a:t>
            </a:r>
          </a:p>
        </p:txBody>
      </p:sp>
      <p:sp>
        <p:nvSpPr>
          <p:cNvPr id="35" name="38 CuadroTexto"/>
          <p:cNvSpPr txBox="1"/>
          <p:nvPr/>
        </p:nvSpPr>
        <p:spPr>
          <a:xfrm>
            <a:off x="11403240" y="2224194"/>
            <a:ext cx="756617"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Regiones</a:t>
            </a:r>
          </a:p>
        </p:txBody>
      </p:sp>
      <p:sp>
        <p:nvSpPr>
          <p:cNvPr id="36" name="CuadroTexto 35"/>
          <p:cNvSpPr txBox="1"/>
          <p:nvPr/>
        </p:nvSpPr>
        <p:spPr>
          <a:xfrm>
            <a:off x="8592783" y="26032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55</a:t>
            </a:r>
          </a:p>
        </p:txBody>
      </p:sp>
      <p:sp>
        <p:nvSpPr>
          <p:cNvPr id="37" name="CuadroTexto 36"/>
          <p:cNvSpPr txBox="1"/>
          <p:nvPr/>
        </p:nvSpPr>
        <p:spPr>
          <a:xfrm>
            <a:off x="9105932" y="26032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51</a:t>
            </a:r>
          </a:p>
        </p:txBody>
      </p:sp>
      <p:sp>
        <p:nvSpPr>
          <p:cNvPr id="38" name="CuadroTexto 37"/>
          <p:cNvSpPr txBox="1"/>
          <p:nvPr/>
        </p:nvSpPr>
        <p:spPr>
          <a:xfrm>
            <a:off x="9643975" y="26032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53</a:t>
            </a:r>
          </a:p>
        </p:txBody>
      </p:sp>
      <p:sp>
        <p:nvSpPr>
          <p:cNvPr id="39" name="CuadroTexto 38"/>
          <p:cNvSpPr txBox="1"/>
          <p:nvPr/>
        </p:nvSpPr>
        <p:spPr>
          <a:xfrm>
            <a:off x="10165840" y="26032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49</a:t>
            </a:r>
          </a:p>
        </p:txBody>
      </p:sp>
      <p:sp>
        <p:nvSpPr>
          <p:cNvPr id="40" name="CuadroTexto 39"/>
          <p:cNvSpPr txBox="1"/>
          <p:nvPr/>
        </p:nvSpPr>
        <p:spPr>
          <a:xfrm>
            <a:off x="10904287" y="26032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56</a:t>
            </a:r>
          </a:p>
        </p:txBody>
      </p:sp>
      <p:sp>
        <p:nvSpPr>
          <p:cNvPr id="41" name="CuadroTexto 40"/>
          <p:cNvSpPr txBox="1"/>
          <p:nvPr/>
        </p:nvSpPr>
        <p:spPr>
          <a:xfrm>
            <a:off x="11450216" y="26032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a:ln>
                  <a:noFill/>
                </a:ln>
                <a:solidFill>
                  <a:srgbClr val="004186"/>
                </a:solidFill>
                <a:effectLst/>
                <a:uLnTx/>
                <a:uFillTx/>
                <a:latin typeface="Arial" pitchFamily="34" charset="0"/>
                <a:ea typeface="+mn-ea"/>
                <a:cs typeface="Arial" pitchFamily="34" charset="0"/>
              </a:rPr>
              <a:t>4</a:t>
            </a: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9</a:t>
            </a:r>
          </a:p>
        </p:txBody>
      </p:sp>
      <p:sp>
        <p:nvSpPr>
          <p:cNvPr id="62" name="18 Título"/>
          <p:cNvSpPr txBox="1">
            <a:spLocks/>
          </p:cNvSpPr>
          <p:nvPr/>
        </p:nvSpPr>
        <p:spPr bwMode="gray">
          <a:xfrm>
            <a:off x="431802" y="260559"/>
            <a:ext cx="8544599" cy="768140"/>
          </a:xfrm>
          <a:prstGeom prst="rect">
            <a:avLst/>
          </a:prstGeom>
        </p:spPr>
        <p:txBody>
          <a:bodyPr vert="horz" lIns="0" tIns="0" rIns="0" bIns="0" rtlCol="0" anchor="b" anchorCtr="0">
            <a:noAutofit/>
          </a:bodyPr>
          <a:lstStyle>
            <a:lvl1pPr algn="l" defTabSz="914400" rtl="0" eaLnBrk="1" latinLnBrk="0" hangingPunct="1">
              <a:spcBef>
                <a:spcPct val="0"/>
              </a:spcBef>
              <a:buNone/>
              <a:defRPr sz="2000" kern="1200">
                <a:solidFill>
                  <a:schemeClr val="tx1"/>
                </a:solidFill>
                <a:latin typeface="Arial" pitchFamily="34" charset="0"/>
                <a:ea typeface="+mj-ea"/>
                <a:cs typeface="+mj-cs"/>
              </a:defRPr>
            </a:lvl1pPr>
          </a:lstStyle>
          <a:p>
            <a:pPr marL="0" marR="0" lvl="0" indent="0" algn="l" defTabSz="1219170" rtl="0" eaLnBrk="1" fontAlgn="auto" latinLnBrk="0" hangingPunct="1">
              <a:lnSpc>
                <a:spcPct val="100000"/>
              </a:lnSpc>
              <a:spcBef>
                <a:spcPct val="0"/>
              </a:spcBef>
              <a:spcAft>
                <a:spcPts val="0"/>
              </a:spcAft>
              <a:buClrTx/>
              <a:buSzTx/>
              <a:buFontTx/>
              <a:buNone/>
              <a:tabLst/>
              <a:defRPr/>
            </a:pPr>
            <a:r>
              <a:rPr kumimoji="0" lang="es-CL" sz="2400" b="0" i="0" u="none" strike="noStrike" kern="1200" cap="none" spc="0" normalizeH="0" baseline="0" noProof="0" dirty="0" smtClean="0">
                <a:ln>
                  <a:noFill/>
                </a:ln>
                <a:solidFill>
                  <a:srgbClr val="000000"/>
                </a:solidFill>
                <a:effectLst/>
                <a:uLnTx/>
                <a:uFillTx/>
                <a:latin typeface="Arial" pitchFamily="34" charset="0"/>
                <a:ea typeface="+mj-ea"/>
                <a:cs typeface="Arial" pitchFamily="34" charset="0"/>
              </a:rPr>
              <a:t>Proyección acerca de la etapa de Jubilación</a:t>
            </a:r>
            <a:endParaRPr kumimoji="0" lang="es-CL" sz="2400" b="0" i="0" u="none" strike="noStrike" kern="1200" cap="none" spc="0" normalizeH="0" baseline="0" noProof="0" dirty="0">
              <a:ln>
                <a:noFill/>
              </a:ln>
              <a:solidFill>
                <a:srgbClr val="000000"/>
              </a:solidFill>
              <a:effectLst/>
              <a:uLnTx/>
              <a:uFillTx/>
              <a:latin typeface="Arial" pitchFamily="34" charset="0"/>
              <a:ea typeface="+mj-ea"/>
              <a:cs typeface="+mj-cs"/>
            </a:endParaRPr>
          </a:p>
        </p:txBody>
      </p:sp>
      <p:sp>
        <p:nvSpPr>
          <p:cNvPr id="63" name="CuadroTexto 62"/>
          <p:cNvSpPr txBox="1"/>
          <p:nvPr/>
        </p:nvSpPr>
        <p:spPr>
          <a:xfrm>
            <a:off x="303985" y="2462451"/>
            <a:ext cx="721895" cy="565067"/>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05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rPr>
              <a:t>2016</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43</a:t>
            </a:r>
            <a:r>
              <a:rPr kumimoji="0" lang="es-CL" sz="1600" b="0"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a:t>
            </a:r>
            <a:endParaRPr kumimoji="0" lang="es-CL" sz="2400" b="0"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endParaRPr>
          </a:p>
        </p:txBody>
      </p:sp>
      <p:grpSp>
        <p:nvGrpSpPr>
          <p:cNvPr id="64" name="21 Grupo"/>
          <p:cNvGrpSpPr/>
          <p:nvPr/>
        </p:nvGrpSpPr>
        <p:grpSpPr>
          <a:xfrm>
            <a:off x="5070419" y="1991271"/>
            <a:ext cx="257052" cy="432807"/>
            <a:chOff x="5076056" y="1563638"/>
            <a:chExt cx="400050" cy="730250"/>
          </a:xfrm>
          <a:solidFill>
            <a:schemeClr val="bg2"/>
          </a:solidFill>
        </p:grpSpPr>
        <p:sp>
          <p:nvSpPr>
            <p:cNvPr id="65" name="Oval 5"/>
            <p:cNvSpPr>
              <a:spLocks noChangeArrowheads="1"/>
            </p:cNvSpPr>
            <p:nvPr/>
          </p:nvSpPr>
          <p:spPr bwMode="auto">
            <a:xfrm>
              <a:off x="5177656" y="1563638"/>
              <a:ext cx="196850" cy="1968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66" name="Freeform 6"/>
            <p:cNvSpPr>
              <a:spLocks/>
            </p:cNvSpPr>
            <p:nvPr/>
          </p:nvSpPr>
          <p:spPr bwMode="auto">
            <a:xfrm>
              <a:off x="5076056" y="1785888"/>
              <a:ext cx="400050" cy="508000"/>
            </a:xfrm>
            <a:custGeom>
              <a:avLst/>
              <a:gdLst>
                <a:gd name="T0" fmla="*/ 178 w 181"/>
                <a:gd name="T1" fmla="*/ 116 h 229"/>
                <a:gd name="T2" fmla="*/ 148 w 181"/>
                <a:gd name="T3" fmla="*/ 24 h 229"/>
                <a:gd name="T4" fmla="*/ 90 w 181"/>
                <a:gd name="T5" fmla="*/ 0 h 229"/>
                <a:gd name="T6" fmla="*/ 33 w 181"/>
                <a:gd name="T7" fmla="*/ 24 h 229"/>
                <a:gd name="T8" fmla="*/ 2 w 181"/>
                <a:gd name="T9" fmla="*/ 116 h 229"/>
                <a:gd name="T10" fmla="*/ 12 w 181"/>
                <a:gd name="T11" fmla="*/ 136 h 229"/>
                <a:gd name="T12" fmla="*/ 33 w 181"/>
                <a:gd name="T13" fmla="*/ 126 h 229"/>
                <a:gd name="T14" fmla="*/ 42 w 181"/>
                <a:gd name="T15" fmla="*/ 99 h 229"/>
                <a:gd name="T16" fmla="*/ 63 w 181"/>
                <a:gd name="T17" fmla="*/ 218 h 229"/>
                <a:gd name="T18" fmla="*/ 71 w 181"/>
                <a:gd name="T19" fmla="*/ 229 h 229"/>
                <a:gd name="T20" fmla="*/ 109 w 181"/>
                <a:gd name="T21" fmla="*/ 229 h 229"/>
                <a:gd name="T22" fmla="*/ 117 w 181"/>
                <a:gd name="T23" fmla="*/ 218 h 229"/>
                <a:gd name="T24" fmla="*/ 139 w 181"/>
                <a:gd name="T25" fmla="*/ 97 h 229"/>
                <a:gd name="T26" fmla="*/ 148 w 181"/>
                <a:gd name="T27" fmla="*/ 126 h 229"/>
                <a:gd name="T28" fmla="*/ 168 w 181"/>
                <a:gd name="T29" fmla="*/ 136 h 229"/>
                <a:gd name="T30" fmla="*/ 178 w 181"/>
                <a:gd name="T31" fmla="*/ 1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229">
                  <a:moveTo>
                    <a:pt x="178" y="116"/>
                  </a:moveTo>
                  <a:cubicBezTo>
                    <a:pt x="148" y="24"/>
                    <a:pt x="148" y="24"/>
                    <a:pt x="148" y="24"/>
                  </a:cubicBezTo>
                  <a:cubicBezTo>
                    <a:pt x="142" y="6"/>
                    <a:pt x="122" y="0"/>
                    <a:pt x="90" y="0"/>
                  </a:cubicBezTo>
                  <a:cubicBezTo>
                    <a:pt x="57" y="0"/>
                    <a:pt x="39" y="7"/>
                    <a:pt x="33" y="24"/>
                  </a:cubicBezTo>
                  <a:cubicBezTo>
                    <a:pt x="2" y="116"/>
                    <a:pt x="2" y="116"/>
                    <a:pt x="2" y="116"/>
                  </a:cubicBezTo>
                  <a:cubicBezTo>
                    <a:pt x="0" y="124"/>
                    <a:pt x="4" y="133"/>
                    <a:pt x="12" y="136"/>
                  </a:cubicBezTo>
                  <a:cubicBezTo>
                    <a:pt x="21" y="139"/>
                    <a:pt x="30" y="134"/>
                    <a:pt x="33" y="126"/>
                  </a:cubicBezTo>
                  <a:cubicBezTo>
                    <a:pt x="42" y="99"/>
                    <a:pt x="42" y="99"/>
                    <a:pt x="42" y="99"/>
                  </a:cubicBezTo>
                  <a:cubicBezTo>
                    <a:pt x="46" y="138"/>
                    <a:pt x="53" y="185"/>
                    <a:pt x="63" y="218"/>
                  </a:cubicBezTo>
                  <a:cubicBezTo>
                    <a:pt x="66" y="227"/>
                    <a:pt x="67" y="229"/>
                    <a:pt x="71" y="229"/>
                  </a:cubicBezTo>
                  <a:cubicBezTo>
                    <a:pt x="109" y="229"/>
                    <a:pt x="109" y="229"/>
                    <a:pt x="109" y="229"/>
                  </a:cubicBezTo>
                  <a:cubicBezTo>
                    <a:pt x="113" y="229"/>
                    <a:pt x="114" y="227"/>
                    <a:pt x="117" y="218"/>
                  </a:cubicBezTo>
                  <a:cubicBezTo>
                    <a:pt x="127" y="184"/>
                    <a:pt x="134" y="137"/>
                    <a:pt x="139" y="97"/>
                  </a:cubicBezTo>
                  <a:cubicBezTo>
                    <a:pt x="148" y="126"/>
                    <a:pt x="148" y="126"/>
                    <a:pt x="148" y="126"/>
                  </a:cubicBezTo>
                  <a:cubicBezTo>
                    <a:pt x="151" y="134"/>
                    <a:pt x="160" y="139"/>
                    <a:pt x="168" y="136"/>
                  </a:cubicBezTo>
                  <a:cubicBezTo>
                    <a:pt x="177" y="133"/>
                    <a:pt x="181" y="124"/>
                    <a:pt x="178" y="1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sp>
        <p:nvSpPr>
          <p:cNvPr id="69" name="Freeform 7"/>
          <p:cNvSpPr>
            <a:spLocks noEditPoints="1"/>
          </p:cNvSpPr>
          <p:nvPr/>
        </p:nvSpPr>
        <p:spPr bwMode="auto">
          <a:xfrm>
            <a:off x="5529386" y="1991271"/>
            <a:ext cx="258073" cy="432807"/>
          </a:xfrm>
          <a:custGeom>
            <a:avLst/>
            <a:gdLst>
              <a:gd name="T0" fmla="*/ 135 w 181"/>
              <a:gd name="T1" fmla="*/ 45 h 329"/>
              <a:gd name="T2" fmla="*/ 91 w 181"/>
              <a:gd name="T3" fmla="*/ 0 h 329"/>
              <a:gd name="T4" fmla="*/ 46 w 181"/>
              <a:gd name="T5" fmla="*/ 45 h 329"/>
              <a:gd name="T6" fmla="*/ 91 w 181"/>
              <a:gd name="T7" fmla="*/ 89 h 329"/>
              <a:gd name="T8" fmla="*/ 135 w 181"/>
              <a:gd name="T9" fmla="*/ 45 h 329"/>
              <a:gd name="T10" fmla="*/ 109 w 181"/>
              <a:gd name="T11" fmla="*/ 329 h 329"/>
              <a:gd name="T12" fmla="*/ 118 w 181"/>
              <a:gd name="T13" fmla="*/ 318 h 329"/>
              <a:gd name="T14" fmla="*/ 123 w 181"/>
              <a:gd name="T15" fmla="*/ 288 h 329"/>
              <a:gd name="T16" fmla="*/ 157 w 181"/>
              <a:gd name="T17" fmla="*/ 288 h 329"/>
              <a:gd name="T18" fmla="*/ 119 w 181"/>
              <a:gd name="T19" fmla="*/ 175 h 329"/>
              <a:gd name="T20" fmla="*/ 122 w 181"/>
              <a:gd name="T21" fmla="*/ 168 h 329"/>
              <a:gd name="T22" fmla="*/ 130 w 181"/>
              <a:gd name="T23" fmla="*/ 172 h 329"/>
              <a:gd name="T24" fmla="*/ 148 w 181"/>
              <a:gd name="T25" fmla="*/ 226 h 329"/>
              <a:gd name="T26" fmla="*/ 169 w 181"/>
              <a:gd name="T27" fmla="*/ 236 h 329"/>
              <a:gd name="T28" fmla="*/ 179 w 181"/>
              <a:gd name="T29" fmla="*/ 216 h 329"/>
              <a:gd name="T30" fmla="*/ 148 w 181"/>
              <a:gd name="T31" fmla="*/ 124 h 329"/>
              <a:gd name="T32" fmla="*/ 91 w 181"/>
              <a:gd name="T33" fmla="*/ 100 h 329"/>
              <a:gd name="T34" fmla="*/ 33 w 181"/>
              <a:gd name="T35" fmla="*/ 124 h 329"/>
              <a:gd name="T36" fmla="*/ 2 w 181"/>
              <a:gd name="T37" fmla="*/ 216 h 329"/>
              <a:gd name="T38" fmla="*/ 13 w 181"/>
              <a:gd name="T39" fmla="*/ 236 h 329"/>
              <a:gd name="T40" fmla="*/ 33 w 181"/>
              <a:gd name="T41" fmla="*/ 226 h 329"/>
              <a:gd name="T42" fmla="*/ 51 w 181"/>
              <a:gd name="T43" fmla="*/ 172 h 329"/>
              <a:gd name="T44" fmla="*/ 59 w 181"/>
              <a:gd name="T45" fmla="*/ 168 h 329"/>
              <a:gd name="T46" fmla="*/ 62 w 181"/>
              <a:gd name="T47" fmla="*/ 175 h 329"/>
              <a:gd name="T48" fmla="*/ 24 w 181"/>
              <a:gd name="T49" fmla="*/ 288 h 329"/>
              <a:gd name="T50" fmla="*/ 58 w 181"/>
              <a:gd name="T51" fmla="*/ 288 h 329"/>
              <a:gd name="T52" fmla="*/ 64 w 181"/>
              <a:gd name="T53" fmla="*/ 318 h 329"/>
              <a:gd name="T54" fmla="*/ 72 w 181"/>
              <a:gd name="T55" fmla="*/ 329 h 329"/>
              <a:gd name="T56" fmla="*/ 109 w 181"/>
              <a:gd name="T57"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1" h="329">
                <a:moveTo>
                  <a:pt x="135" y="45"/>
                </a:moveTo>
                <a:cubicBezTo>
                  <a:pt x="135" y="20"/>
                  <a:pt x="115" y="0"/>
                  <a:pt x="91" y="0"/>
                </a:cubicBezTo>
                <a:cubicBezTo>
                  <a:pt x="66" y="0"/>
                  <a:pt x="46" y="20"/>
                  <a:pt x="46" y="45"/>
                </a:cubicBezTo>
                <a:cubicBezTo>
                  <a:pt x="46" y="69"/>
                  <a:pt x="66" y="89"/>
                  <a:pt x="91" y="89"/>
                </a:cubicBezTo>
                <a:cubicBezTo>
                  <a:pt x="115" y="89"/>
                  <a:pt x="135" y="69"/>
                  <a:pt x="135" y="45"/>
                </a:cubicBezTo>
                <a:close/>
                <a:moveTo>
                  <a:pt x="109" y="329"/>
                </a:moveTo>
                <a:cubicBezTo>
                  <a:pt x="114" y="329"/>
                  <a:pt x="116" y="327"/>
                  <a:pt x="118" y="318"/>
                </a:cubicBezTo>
                <a:cubicBezTo>
                  <a:pt x="119" y="309"/>
                  <a:pt x="121" y="299"/>
                  <a:pt x="123" y="288"/>
                </a:cubicBezTo>
                <a:cubicBezTo>
                  <a:pt x="157" y="288"/>
                  <a:pt x="157" y="288"/>
                  <a:pt x="157" y="288"/>
                </a:cubicBezTo>
                <a:cubicBezTo>
                  <a:pt x="119" y="175"/>
                  <a:pt x="119" y="175"/>
                  <a:pt x="119" y="175"/>
                </a:cubicBezTo>
                <a:cubicBezTo>
                  <a:pt x="118" y="172"/>
                  <a:pt x="119" y="169"/>
                  <a:pt x="122" y="168"/>
                </a:cubicBezTo>
                <a:cubicBezTo>
                  <a:pt x="126" y="167"/>
                  <a:pt x="129" y="168"/>
                  <a:pt x="130" y="172"/>
                </a:cubicBezTo>
                <a:cubicBezTo>
                  <a:pt x="148" y="226"/>
                  <a:pt x="148" y="226"/>
                  <a:pt x="148" y="226"/>
                </a:cubicBezTo>
                <a:cubicBezTo>
                  <a:pt x="151" y="234"/>
                  <a:pt x="160" y="239"/>
                  <a:pt x="169" y="236"/>
                </a:cubicBezTo>
                <a:cubicBezTo>
                  <a:pt x="177" y="233"/>
                  <a:pt x="181" y="224"/>
                  <a:pt x="179" y="216"/>
                </a:cubicBezTo>
                <a:cubicBezTo>
                  <a:pt x="148" y="124"/>
                  <a:pt x="148" y="124"/>
                  <a:pt x="148" y="124"/>
                </a:cubicBezTo>
                <a:cubicBezTo>
                  <a:pt x="145" y="114"/>
                  <a:pt x="121" y="100"/>
                  <a:pt x="91" y="100"/>
                </a:cubicBezTo>
                <a:cubicBezTo>
                  <a:pt x="60" y="100"/>
                  <a:pt x="37" y="114"/>
                  <a:pt x="33" y="124"/>
                </a:cubicBezTo>
                <a:cubicBezTo>
                  <a:pt x="2" y="216"/>
                  <a:pt x="2" y="216"/>
                  <a:pt x="2" y="216"/>
                </a:cubicBezTo>
                <a:cubicBezTo>
                  <a:pt x="0" y="224"/>
                  <a:pt x="4" y="233"/>
                  <a:pt x="13" y="236"/>
                </a:cubicBezTo>
                <a:cubicBezTo>
                  <a:pt x="21" y="239"/>
                  <a:pt x="30" y="234"/>
                  <a:pt x="33" y="226"/>
                </a:cubicBezTo>
                <a:cubicBezTo>
                  <a:pt x="51" y="172"/>
                  <a:pt x="51" y="172"/>
                  <a:pt x="51" y="172"/>
                </a:cubicBezTo>
                <a:cubicBezTo>
                  <a:pt x="52" y="168"/>
                  <a:pt x="56" y="167"/>
                  <a:pt x="59" y="168"/>
                </a:cubicBezTo>
                <a:cubicBezTo>
                  <a:pt x="62" y="169"/>
                  <a:pt x="63" y="172"/>
                  <a:pt x="62" y="175"/>
                </a:cubicBezTo>
                <a:cubicBezTo>
                  <a:pt x="24" y="288"/>
                  <a:pt x="24" y="288"/>
                  <a:pt x="24" y="288"/>
                </a:cubicBezTo>
                <a:cubicBezTo>
                  <a:pt x="58" y="288"/>
                  <a:pt x="58" y="288"/>
                  <a:pt x="58" y="288"/>
                </a:cubicBezTo>
                <a:cubicBezTo>
                  <a:pt x="60" y="299"/>
                  <a:pt x="62" y="309"/>
                  <a:pt x="64" y="318"/>
                </a:cubicBezTo>
                <a:cubicBezTo>
                  <a:pt x="65" y="327"/>
                  <a:pt x="67" y="329"/>
                  <a:pt x="72" y="329"/>
                </a:cubicBezTo>
                <a:cubicBezTo>
                  <a:pt x="72" y="329"/>
                  <a:pt x="109" y="329"/>
                  <a:pt x="109" y="329"/>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70" name="21 CuadroTexto"/>
          <p:cNvSpPr txBox="1"/>
          <p:nvPr/>
        </p:nvSpPr>
        <p:spPr>
          <a:xfrm>
            <a:off x="6046705" y="2000855"/>
            <a:ext cx="524182"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15-29</a:t>
            </a:r>
          </a:p>
        </p:txBody>
      </p:sp>
      <p:sp>
        <p:nvSpPr>
          <p:cNvPr id="71" name="23 CuadroTexto"/>
          <p:cNvSpPr txBox="1"/>
          <p:nvPr/>
        </p:nvSpPr>
        <p:spPr>
          <a:xfrm>
            <a:off x="6124894" y="2219337"/>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72" name="26 CuadroTexto"/>
          <p:cNvSpPr txBox="1"/>
          <p:nvPr/>
        </p:nvSpPr>
        <p:spPr>
          <a:xfrm>
            <a:off x="6647589" y="2000855"/>
            <a:ext cx="524182"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30-44</a:t>
            </a:r>
          </a:p>
        </p:txBody>
      </p:sp>
      <p:sp>
        <p:nvSpPr>
          <p:cNvPr id="73" name="27 CuadroTexto"/>
          <p:cNvSpPr txBox="1"/>
          <p:nvPr/>
        </p:nvSpPr>
        <p:spPr>
          <a:xfrm>
            <a:off x="7277120" y="2000855"/>
            <a:ext cx="524182"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45-59</a:t>
            </a:r>
          </a:p>
        </p:txBody>
      </p:sp>
      <p:sp>
        <p:nvSpPr>
          <p:cNvPr id="74" name="28 CuadroTexto"/>
          <p:cNvSpPr txBox="1"/>
          <p:nvPr/>
        </p:nvSpPr>
        <p:spPr>
          <a:xfrm>
            <a:off x="7376487" y="2219337"/>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75" name="29 CuadroTexto"/>
          <p:cNvSpPr txBox="1"/>
          <p:nvPr/>
        </p:nvSpPr>
        <p:spPr>
          <a:xfrm>
            <a:off x="6706977" y="2219337"/>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76" name="40 CuadroTexto"/>
          <p:cNvSpPr txBox="1"/>
          <p:nvPr/>
        </p:nvSpPr>
        <p:spPr>
          <a:xfrm>
            <a:off x="7888892" y="2000855"/>
            <a:ext cx="405560"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+ 60</a:t>
            </a:r>
          </a:p>
        </p:txBody>
      </p:sp>
      <p:sp>
        <p:nvSpPr>
          <p:cNvPr id="77" name="42 CuadroTexto"/>
          <p:cNvSpPr txBox="1"/>
          <p:nvPr/>
        </p:nvSpPr>
        <p:spPr>
          <a:xfrm>
            <a:off x="7928948" y="2219337"/>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78" name="CuadroTexto 77"/>
          <p:cNvSpPr txBox="1"/>
          <p:nvPr/>
        </p:nvSpPr>
        <p:spPr>
          <a:xfrm>
            <a:off x="5041163" y="2601413"/>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51</a:t>
            </a:r>
          </a:p>
        </p:txBody>
      </p:sp>
      <p:sp>
        <p:nvSpPr>
          <p:cNvPr id="79" name="CuadroTexto 78"/>
          <p:cNvSpPr txBox="1"/>
          <p:nvPr/>
        </p:nvSpPr>
        <p:spPr>
          <a:xfrm>
            <a:off x="5496917" y="2601413"/>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52</a:t>
            </a:r>
          </a:p>
        </p:txBody>
      </p:sp>
      <p:sp>
        <p:nvSpPr>
          <p:cNvPr id="81" name="CuadroTexto 80"/>
          <p:cNvSpPr txBox="1"/>
          <p:nvPr/>
        </p:nvSpPr>
        <p:spPr>
          <a:xfrm>
            <a:off x="6179256" y="260141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39</a:t>
            </a:r>
          </a:p>
        </p:txBody>
      </p:sp>
      <p:sp>
        <p:nvSpPr>
          <p:cNvPr id="82" name="CuadroTexto 81"/>
          <p:cNvSpPr txBox="1"/>
          <p:nvPr/>
        </p:nvSpPr>
        <p:spPr>
          <a:xfrm>
            <a:off x="6744194" y="260141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a:ln>
                  <a:noFill/>
                </a:ln>
                <a:solidFill>
                  <a:srgbClr val="004186"/>
                </a:solidFill>
                <a:effectLst/>
                <a:uLnTx/>
                <a:uFillTx/>
                <a:latin typeface="Arial" pitchFamily="34" charset="0"/>
                <a:ea typeface="+mn-ea"/>
                <a:cs typeface="Arial" pitchFamily="34" charset="0"/>
              </a:rPr>
              <a:t>5</a:t>
            </a: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a:t>
            </a:r>
          </a:p>
        </p:txBody>
      </p:sp>
      <p:sp>
        <p:nvSpPr>
          <p:cNvPr id="83" name="CuadroTexto 82"/>
          <p:cNvSpPr txBox="1"/>
          <p:nvPr/>
        </p:nvSpPr>
        <p:spPr>
          <a:xfrm>
            <a:off x="7371395" y="260141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66</a:t>
            </a:r>
          </a:p>
        </p:txBody>
      </p:sp>
      <p:sp>
        <p:nvSpPr>
          <p:cNvPr id="84" name="CuadroTexto 83"/>
          <p:cNvSpPr txBox="1"/>
          <p:nvPr/>
        </p:nvSpPr>
        <p:spPr>
          <a:xfrm>
            <a:off x="7984463" y="260141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59</a:t>
            </a:r>
          </a:p>
        </p:txBody>
      </p:sp>
      <p:graphicFrame>
        <p:nvGraphicFramePr>
          <p:cNvPr id="85" name="Tabla 84"/>
          <p:cNvGraphicFramePr>
            <a:graphicFrameLocks noGrp="1"/>
          </p:cNvGraphicFramePr>
          <p:nvPr>
            <p:extLst>
              <p:ext uri="{D42A27DB-BD31-4B8C-83A1-F6EECF244321}">
                <p14:modId xmlns:p14="http://schemas.microsoft.com/office/powerpoint/2010/main" xmlns="" val="1663990341"/>
              </p:ext>
            </p:extLst>
          </p:nvPr>
        </p:nvGraphicFramePr>
        <p:xfrm>
          <a:off x="84406" y="4703949"/>
          <a:ext cx="3625232" cy="1369695"/>
        </p:xfrm>
        <a:graphic>
          <a:graphicData uri="http://schemas.openxmlformats.org/drawingml/2006/table">
            <a:tbl>
              <a:tblPr firstRow="1" bandRow="1">
                <a:tableStyleId>{2D5ABB26-0587-4C30-8999-92F81FD0307C}</a:tableStyleId>
              </a:tblPr>
              <a:tblGrid>
                <a:gridCol w="1966049">
                  <a:extLst>
                    <a:ext uri="{9D8B030D-6E8A-4147-A177-3AD203B41FA5}">
                      <a16:colId xmlns:a16="http://schemas.microsoft.com/office/drawing/2014/main" xmlns="" val="25887071"/>
                    </a:ext>
                  </a:extLst>
                </a:gridCol>
                <a:gridCol w="553061">
                  <a:extLst>
                    <a:ext uri="{9D8B030D-6E8A-4147-A177-3AD203B41FA5}">
                      <a16:colId xmlns:a16="http://schemas.microsoft.com/office/drawing/2014/main" xmlns="" val="3941525364"/>
                    </a:ext>
                  </a:extLst>
                </a:gridCol>
                <a:gridCol w="553061">
                  <a:extLst>
                    <a:ext uri="{9D8B030D-6E8A-4147-A177-3AD203B41FA5}">
                      <a16:colId xmlns:a16="http://schemas.microsoft.com/office/drawing/2014/main" xmlns="" val="4167165412"/>
                    </a:ext>
                  </a:extLst>
                </a:gridCol>
                <a:gridCol w="553061">
                  <a:extLst>
                    <a:ext uri="{9D8B030D-6E8A-4147-A177-3AD203B41FA5}">
                      <a16:colId xmlns:a16="http://schemas.microsoft.com/office/drawing/2014/main" xmlns="" val="376916447"/>
                    </a:ext>
                  </a:extLst>
                </a:gridCol>
              </a:tblGrid>
              <a:tr h="207839">
                <a:tc>
                  <a:txBody>
                    <a:bodyPr/>
                    <a:lstStyle/>
                    <a:p>
                      <a:pPr algn="r"/>
                      <a:endParaRPr lang="es-CL" sz="1000" b="1" dirty="0">
                        <a:solidFill>
                          <a:schemeClr val="accent3"/>
                        </a:solidFill>
                      </a:endParaRPr>
                    </a:p>
                  </a:txBody>
                  <a:tcPr anchor="ctr"/>
                </a:tc>
                <a:tc>
                  <a:txBody>
                    <a:bodyPr/>
                    <a:lstStyle/>
                    <a:p>
                      <a:pPr algn="ctr"/>
                      <a:r>
                        <a:rPr lang="es-CL" sz="1000" b="0" dirty="0" smtClean="0">
                          <a:solidFill>
                            <a:schemeClr val="tx1"/>
                          </a:solidFill>
                        </a:rPr>
                        <a:t>2016</a:t>
                      </a:r>
                      <a:endParaRPr lang="es-CL" sz="1000" b="0" dirty="0">
                        <a:solidFill>
                          <a:schemeClr val="tx1"/>
                        </a:solidFill>
                      </a:endParaRPr>
                    </a:p>
                  </a:txBody>
                  <a:tcPr anchor="b">
                    <a:lnR w="12700" cap="flat" cmpd="sng" algn="ctr">
                      <a:noFill/>
                      <a:prstDash val="solid"/>
                      <a:round/>
                      <a:headEnd type="none" w="med" len="med"/>
                      <a:tailEnd type="none" w="med" len="med"/>
                    </a:lnR>
                  </a:tcPr>
                </a:tc>
                <a:tc>
                  <a:txBody>
                    <a:bodyPr/>
                    <a:lstStyle/>
                    <a:p>
                      <a:pPr algn="ctr"/>
                      <a:r>
                        <a:rPr lang="es-CL" sz="1000" b="0" dirty="0" smtClean="0">
                          <a:solidFill>
                            <a:schemeClr val="tx1"/>
                          </a:solidFill>
                        </a:rPr>
                        <a:t>2017</a:t>
                      </a:r>
                      <a:endParaRPr lang="es-CL" sz="1000" b="0" dirty="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s-CL" sz="1000" b="0" dirty="0" smtClean="0">
                          <a:solidFill>
                            <a:schemeClr val="tx1"/>
                          </a:solidFill>
                        </a:rPr>
                        <a:t>2018</a:t>
                      </a:r>
                      <a:endParaRPr lang="es-CL" sz="1000" b="0" dirty="0">
                        <a:solidFill>
                          <a:schemeClr val="tx1"/>
                        </a:solidFill>
                      </a:endParaRPr>
                    </a:p>
                  </a:txBody>
                  <a:tcPr anchor="b">
                    <a:lnL w="12700" cap="flat" cmpd="sng" algn="ctr">
                      <a:noFill/>
                      <a:prstDash val="solid"/>
                      <a:round/>
                      <a:headEnd type="none" w="med" len="med"/>
                      <a:tailEnd type="none" w="med" len="med"/>
                    </a:lnL>
                  </a:tcPr>
                </a:tc>
                <a:extLst>
                  <a:ext uri="{0D108BD9-81ED-4DB2-BD59-A6C34878D82A}">
                    <a16:rowId xmlns:a16="http://schemas.microsoft.com/office/drawing/2014/main" xmlns="" val="480879812"/>
                  </a:ext>
                </a:extLst>
              </a:tr>
              <a:tr h="319877">
                <a:tc>
                  <a:txBody>
                    <a:bodyPr/>
                    <a:lstStyle/>
                    <a:p>
                      <a:pPr algn="r"/>
                      <a:r>
                        <a:rPr lang="es-CL" sz="1600" b="1" dirty="0" smtClean="0">
                          <a:solidFill>
                            <a:schemeClr val="bg1">
                              <a:lumMod val="50000"/>
                            </a:schemeClr>
                          </a:solidFill>
                        </a:rPr>
                        <a:t>Buena</a:t>
                      </a:r>
                      <a:endParaRPr lang="es-CL" sz="1600" b="1" dirty="0">
                        <a:solidFill>
                          <a:schemeClr val="bg1">
                            <a:lumMod val="50000"/>
                          </a:schemeClr>
                        </a:solidFill>
                      </a:endParaRPr>
                    </a:p>
                  </a:txBody>
                  <a:tcPr anchor="ctr"/>
                </a:tc>
                <a:tc>
                  <a:txBody>
                    <a:bodyPr/>
                    <a:lstStyle/>
                    <a:p>
                      <a:pPr algn="ctr" fontAlgn="b"/>
                      <a:r>
                        <a:rPr lang="es-CL" sz="1800" b="0" i="0" u="none" strike="noStrike" dirty="0" smtClean="0">
                          <a:solidFill>
                            <a:schemeClr val="accent3"/>
                          </a:solidFill>
                          <a:effectLst/>
                          <a:latin typeface="+mn-lt"/>
                        </a:rPr>
                        <a:t>28</a:t>
                      </a:r>
                      <a:endParaRPr lang="es-CL" sz="1800" b="0" i="0" u="none" strike="noStrike" dirty="0">
                        <a:solidFill>
                          <a:schemeClr val="accent3"/>
                        </a:solidFill>
                        <a:effectLst/>
                        <a:latin typeface="+mn-lt"/>
                      </a:endParaRPr>
                    </a:p>
                  </a:txBody>
                  <a:tcPr marL="9525" marR="9525" marT="9525" marB="0" anchor="ctr">
                    <a:lnR w="12700" cap="flat" cmpd="sng" algn="ctr">
                      <a:noFill/>
                      <a:prstDash val="solid"/>
                      <a:round/>
                      <a:headEnd type="none" w="med" len="med"/>
                      <a:tailEnd type="none" w="med" len="med"/>
                    </a:lnR>
                  </a:tcPr>
                </a:tc>
                <a:tc>
                  <a:txBody>
                    <a:bodyPr/>
                    <a:lstStyle/>
                    <a:p>
                      <a:pPr algn="ctr" fontAlgn="b"/>
                      <a:r>
                        <a:rPr lang="es-CL" sz="1800" b="0" i="0" u="none" strike="noStrike" dirty="0" smtClean="0">
                          <a:solidFill>
                            <a:schemeClr val="accent2"/>
                          </a:solidFill>
                          <a:effectLst/>
                          <a:latin typeface="+mn-lt"/>
                        </a:rPr>
                        <a:t>16</a:t>
                      </a:r>
                      <a:endParaRPr lang="es-CL" sz="1800" b="0" i="0" u="none" strike="noStrike" dirty="0">
                        <a:solidFill>
                          <a:schemeClr val="accent2"/>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smtClean="0">
                          <a:solidFill>
                            <a:schemeClr val="accent1"/>
                          </a:solidFill>
                          <a:effectLst/>
                          <a:latin typeface="+mn-lt"/>
                        </a:rPr>
                        <a:t>18</a:t>
                      </a:r>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tcPr>
                </a:tc>
                <a:extLst>
                  <a:ext uri="{0D108BD9-81ED-4DB2-BD59-A6C34878D82A}">
                    <a16:rowId xmlns:a16="http://schemas.microsoft.com/office/drawing/2014/main" xmlns="" val="4208798188"/>
                  </a:ext>
                </a:extLst>
              </a:tr>
              <a:tr h="319877">
                <a:tc>
                  <a:txBody>
                    <a:bodyPr/>
                    <a:lstStyle/>
                    <a:p>
                      <a:pPr algn="r"/>
                      <a:r>
                        <a:rPr lang="es-CL" sz="1600" dirty="0" smtClean="0">
                          <a:solidFill>
                            <a:schemeClr val="bg1">
                              <a:lumMod val="50000"/>
                            </a:schemeClr>
                          </a:solidFill>
                        </a:rPr>
                        <a:t>Regular</a:t>
                      </a:r>
                    </a:p>
                  </a:txBody>
                  <a:tcPr anchor="ctr"/>
                </a:tc>
                <a:tc>
                  <a:txBody>
                    <a:bodyPr/>
                    <a:lstStyle/>
                    <a:p>
                      <a:pPr algn="ctr" fontAlgn="b"/>
                      <a:r>
                        <a:rPr lang="es-CL" sz="1800" b="0" i="0" u="none" strike="noStrike" dirty="0" smtClean="0">
                          <a:solidFill>
                            <a:schemeClr val="accent3"/>
                          </a:solidFill>
                          <a:effectLst/>
                          <a:latin typeface="+mn-lt"/>
                        </a:rPr>
                        <a:t>40</a:t>
                      </a:r>
                      <a:endParaRPr lang="es-CL" sz="1800" b="0" i="0" u="none" strike="noStrike" dirty="0">
                        <a:solidFill>
                          <a:schemeClr val="accent3"/>
                        </a:solidFill>
                        <a:effectLst/>
                        <a:latin typeface="+mn-lt"/>
                      </a:endParaRPr>
                    </a:p>
                  </a:txBody>
                  <a:tcPr marL="9525" marR="9525" marT="9525" marB="0" anchor="ctr">
                    <a:lnR w="12700" cap="flat" cmpd="sng" algn="ctr">
                      <a:noFill/>
                      <a:prstDash val="solid"/>
                      <a:round/>
                      <a:headEnd type="none" w="med" len="med"/>
                      <a:tailEnd type="none" w="med" len="med"/>
                    </a:lnR>
                  </a:tcPr>
                </a:tc>
                <a:tc>
                  <a:txBody>
                    <a:bodyPr/>
                    <a:lstStyle/>
                    <a:p>
                      <a:pPr algn="ctr" fontAlgn="b"/>
                      <a:r>
                        <a:rPr lang="es-CL" sz="1800" b="0" i="0" u="none" strike="noStrike" dirty="0" smtClean="0">
                          <a:solidFill>
                            <a:schemeClr val="accent2"/>
                          </a:solidFill>
                          <a:effectLst/>
                          <a:latin typeface="+mn-lt"/>
                        </a:rPr>
                        <a:t>41</a:t>
                      </a:r>
                      <a:endParaRPr lang="es-CL" sz="1800" b="0" i="0" u="none" strike="noStrike" dirty="0">
                        <a:solidFill>
                          <a:schemeClr val="accent2"/>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smtClean="0">
                          <a:solidFill>
                            <a:schemeClr val="accent1"/>
                          </a:solidFill>
                          <a:effectLst/>
                          <a:latin typeface="+mn-lt"/>
                        </a:rPr>
                        <a:t>41</a:t>
                      </a:r>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tcPr>
                </a:tc>
                <a:extLst>
                  <a:ext uri="{0D108BD9-81ED-4DB2-BD59-A6C34878D82A}">
                    <a16:rowId xmlns:a16="http://schemas.microsoft.com/office/drawing/2014/main" xmlns="" val="1971357480"/>
                  </a:ext>
                </a:extLst>
              </a:tr>
              <a:tr h="319877">
                <a:tc>
                  <a:txBody>
                    <a:bodyPr/>
                    <a:lstStyle/>
                    <a:p>
                      <a:pPr algn="r"/>
                      <a:r>
                        <a:rPr lang="es-CL" sz="1600" dirty="0" smtClean="0">
                          <a:solidFill>
                            <a:schemeClr val="bg1">
                              <a:lumMod val="50000"/>
                            </a:schemeClr>
                          </a:solidFill>
                        </a:rPr>
                        <a:t>Mala</a:t>
                      </a:r>
                      <a:endParaRPr lang="es-CL" sz="1600" dirty="0">
                        <a:solidFill>
                          <a:schemeClr val="bg1">
                            <a:lumMod val="50000"/>
                          </a:schemeClr>
                        </a:solidFill>
                      </a:endParaRPr>
                    </a:p>
                  </a:txBody>
                  <a:tcPr anchor="ctr"/>
                </a:tc>
                <a:tc>
                  <a:txBody>
                    <a:bodyPr/>
                    <a:lstStyle/>
                    <a:p>
                      <a:pPr algn="ctr" fontAlgn="b"/>
                      <a:r>
                        <a:rPr lang="es-CL" sz="1800" b="0" i="0" u="none" strike="noStrike" dirty="0" smtClean="0">
                          <a:solidFill>
                            <a:schemeClr val="accent3"/>
                          </a:solidFill>
                          <a:effectLst/>
                          <a:latin typeface="+mn-lt"/>
                        </a:rPr>
                        <a:t>28</a:t>
                      </a:r>
                      <a:endParaRPr lang="es-CL" sz="1800" b="0" i="0" u="none" strike="noStrike" dirty="0">
                        <a:solidFill>
                          <a:schemeClr val="accent3"/>
                        </a:solidFill>
                        <a:effectLst/>
                        <a:latin typeface="+mn-lt"/>
                      </a:endParaRPr>
                    </a:p>
                  </a:txBody>
                  <a:tcPr marL="9525" marR="9525" marT="9525" marB="0" anchor="ctr">
                    <a:lnR w="12700" cap="flat" cmpd="sng" algn="ctr">
                      <a:noFill/>
                      <a:prstDash val="solid"/>
                      <a:round/>
                      <a:headEnd type="none" w="med" len="med"/>
                      <a:tailEnd type="none" w="med" len="med"/>
                    </a:lnR>
                  </a:tcPr>
                </a:tc>
                <a:tc>
                  <a:txBody>
                    <a:bodyPr/>
                    <a:lstStyle/>
                    <a:p>
                      <a:pPr algn="ctr" fontAlgn="b"/>
                      <a:r>
                        <a:rPr lang="es-CL" sz="1800" b="0" i="0" u="none" strike="noStrike" dirty="0" smtClean="0">
                          <a:solidFill>
                            <a:schemeClr val="accent2"/>
                          </a:solidFill>
                          <a:effectLst/>
                          <a:latin typeface="+mn-lt"/>
                        </a:rPr>
                        <a:t>31</a:t>
                      </a:r>
                      <a:endParaRPr lang="es-CL" sz="1800" b="0" i="0" u="none" strike="noStrike" dirty="0">
                        <a:solidFill>
                          <a:schemeClr val="accent2"/>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smtClean="0">
                          <a:solidFill>
                            <a:schemeClr val="accent1"/>
                          </a:solidFill>
                          <a:effectLst/>
                          <a:latin typeface="+mn-lt"/>
                        </a:rPr>
                        <a:t>30</a:t>
                      </a:r>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tcPr>
                </a:tc>
                <a:extLst>
                  <a:ext uri="{0D108BD9-81ED-4DB2-BD59-A6C34878D82A}">
                    <a16:rowId xmlns:a16="http://schemas.microsoft.com/office/drawing/2014/main" xmlns="" val="894942716"/>
                  </a:ext>
                </a:extLst>
              </a:tr>
            </a:tbl>
          </a:graphicData>
        </a:graphic>
      </p:graphicFrame>
      <p:sp>
        <p:nvSpPr>
          <p:cNvPr id="86" name="Rectángulo 85"/>
          <p:cNvSpPr/>
          <p:nvPr/>
        </p:nvSpPr>
        <p:spPr>
          <a:xfrm>
            <a:off x="332594" y="4067461"/>
            <a:ext cx="4271062" cy="52322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smtClean="0">
                <a:ln>
                  <a:noFill/>
                </a:ln>
                <a:solidFill>
                  <a:srgbClr val="004186"/>
                </a:solidFill>
                <a:effectLst/>
                <a:uLnTx/>
                <a:uFillTx/>
                <a:latin typeface="Arial" panose="020B0604020202020204" pitchFamily="34" charset="0"/>
                <a:ea typeface="Times New Roman" panose="02020603050405020304" pitchFamily="18" charset="0"/>
                <a:cs typeface="+mn-cs"/>
              </a:rPr>
              <a:t>¿Usted cree que su etapa de jubilación será mala, regular o buena? </a:t>
            </a:r>
            <a:endParaRPr kumimoji="0" lang="es-CL" sz="2000" b="1" i="0" u="none" strike="noStrike" kern="1200" cap="none" spc="0" normalizeH="0" baseline="0" noProof="0" dirty="0">
              <a:ln>
                <a:noFill/>
              </a:ln>
              <a:solidFill>
                <a:srgbClr val="004186"/>
              </a:solidFill>
              <a:effectLst/>
              <a:uLnTx/>
              <a:uFillTx/>
              <a:latin typeface="Times New Roman" panose="02020603050405020304" pitchFamily="18" charset="0"/>
              <a:ea typeface="Times New Roman" panose="02020603050405020304" pitchFamily="18" charset="0"/>
              <a:cs typeface="+mn-cs"/>
            </a:endParaRPr>
          </a:p>
        </p:txBody>
      </p:sp>
      <p:grpSp>
        <p:nvGrpSpPr>
          <p:cNvPr id="87" name="7 Grupo"/>
          <p:cNvGrpSpPr/>
          <p:nvPr/>
        </p:nvGrpSpPr>
        <p:grpSpPr>
          <a:xfrm>
            <a:off x="10115042" y="4279385"/>
            <a:ext cx="461265" cy="436665"/>
            <a:chOff x="7110574" y="2802470"/>
            <a:chExt cx="345949" cy="327499"/>
          </a:xfrm>
        </p:grpSpPr>
        <p:pic>
          <p:nvPicPr>
            <p:cNvPr id="88" name="32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89"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90" name="14 Grupo"/>
          <p:cNvGrpSpPr/>
          <p:nvPr/>
        </p:nvGrpSpPr>
        <p:grpSpPr>
          <a:xfrm>
            <a:off x="9583560" y="4279385"/>
            <a:ext cx="461265" cy="436665"/>
            <a:chOff x="6622928" y="2801050"/>
            <a:chExt cx="345949" cy="327499"/>
          </a:xfrm>
        </p:grpSpPr>
        <p:pic>
          <p:nvPicPr>
            <p:cNvPr id="91" name="16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92"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93" name="15 Grupo"/>
          <p:cNvGrpSpPr/>
          <p:nvPr/>
        </p:nvGrpSpPr>
        <p:grpSpPr>
          <a:xfrm>
            <a:off x="9052078" y="4279385"/>
            <a:ext cx="461265" cy="436665"/>
            <a:chOff x="6169602" y="2819895"/>
            <a:chExt cx="345949" cy="327499"/>
          </a:xfrm>
        </p:grpSpPr>
        <p:pic>
          <p:nvPicPr>
            <p:cNvPr id="94" name="13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95"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96" name="20 Grupo"/>
          <p:cNvGrpSpPr/>
          <p:nvPr/>
        </p:nvGrpSpPr>
        <p:grpSpPr>
          <a:xfrm>
            <a:off x="8520596" y="4279385"/>
            <a:ext cx="461265" cy="436665"/>
            <a:chOff x="5705643" y="2801050"/>
            <a:chExt cx="345949" cy="327499"/>
          </a:xfrm>
        </p:grpSpPr>
        <p:pic>
          <p:nvPicPr>
            <p:cNvPr id="97" name="17 Imagen" descr="house-icon-dark-green-hi.png"/>
            <p:cNvPicPr>
              <a:picLocks noChangeAspect="1"/>
            </p:cNvPicPr>
            <p:nvPr/>
          </p:nvPicPr>
          <p:blipFill>
            <a:blip r:embed="rId5"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98"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99" name="37 CuadroTexto"/>
          <p:cNvSpPr txBox="1"/>
          <p:nvPr/>
        </p:nvSpPr>
        <p:spPr>
          <a:xfrm>
            <a:off x="10647724" y="4520728"/>
            <a:ext cx="706925"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Santiago</a:t>
            </a:r>
          </a:p>
        </p:txBody>
      </p:sp>
      <p:sp>
        <p:nvSpPr>
          <p:cNvPr id="100" name="38 CuadroTexto"/>
          <p:cNvSpPr txBox="1"/>
          <p:nvPr/>
        </p:nvSpPr>
        <p:spPr>
          <a:xfrm>
            <a:off x="11399224" y="4518848"/>
            <a:ext cx="756617"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Regiones</a:t>
            </a:r>
          </a:p>
        </p:txBody>
      </p:sp>
      <p:sp>
        <p:nvSpPr>
          <p:cNvPr id="101" name="CuadroTexto 100"/>
          <p:cNvSpPr txBox="1"/>
          <p:nvPr/>
        </p:nvSpPr>
        <p:spPr>
          <a:xfrm>
            <a:off x="8588767" y="494537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32</a:t>
            </a:r>
          </a:p>
        </p:txBody>
      </p:sp>
      <p:sp>
        <p:nvSpPr>
          <p:cNvPr id="102" name="CuadroTexto 101"/>
          <p:cNvSpPr txBox="1"/>
          <p:nvPr/>
        </p:nvSpPr>
        <p:spPr>
          <a:xfrm>
            <a:off x="9101916" y="494537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26</a:t>
            </a:r>
          </a:p>
        </p:txBody>
      </p:sp>
      <p:sp>
        <p:nvSpPr>
          <p:cNvPr id="103" name="CuadroTexto 102"/>
          <p:cNvSpPr txBox="1"/>
          <p:nvPr/>
        </p:nvSpPr>
        <p:spPr>
          <a:xfrm>
            <a:off x="9639959" y="494537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a:ln>
                  <a:noFill/>
                </a:ln>
                <a:solidFill>
                  <a:srgbClr val="004186"/>
                </a:solidFill>
                <a:effectLst/>
                <a:uLnTx/>
                <a:uFillTx/>
                <a:latin typeface="Arial" pitchFamily="34" charset="0"/>
                <a:ea typeface="+mn-ea"/>
                <a:cs typeface="Arial" pitchFamily="34" charset="0"/>
              </a:rPr>
              <a:t>1</a:t>
            </a: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3</a:t>
            </a:r>
          </a:p>
        </p:txBody>
      </p:sp>
      <p:sp>
        <p:nvSpPr>
          <p:cNvPr id="104" name="CuadroTexto 103"/>
          <p:cNvSpPr txBox="1"/>
          <p:nvPr/>
        </p:nvSpPr>
        <p:spPr>
          <a:xfrm>
            <a:off x="10161824" y="494537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13</a:t>
            </a:r>
          </a:p>
        </p:txBody>
      </p:sp>
      <p:sp>
        <p:nvSpPr>
          <p:cNvPr id="105" name="CuadroTexto 104"/>
          <p:cNvSpPr txBox="1"/>
          <p:nvPr/>
        </p:nvSpPr>
        <p:spPr>
          <a:xfrm>
            <a:off x="10900271" y="494537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15</a:t>
            </a:r>
          </a:p>
        </p:txBody>
      </p:sp>
      <p:sp>
        <p:nvSpPr>
          <p:cNvPr id="106" name="CuadroTexto 105"/>
          <p:cNvSpPr txBox="1"/>
          <p:nvPr/>
        </p:nvSpPr>
        <p:spPr>
          <a:xfrm>
            <a:off x="11446200" y="494537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20</a:t>
            </a:r>
          </a:p>
        </p:txBody>
      </p:sp>
      <p:grpSp>
        <p:nvGrpSpPr>
          <p:cNvPr id="107" name="21 Grupo"/>
          <p:cNvGrpSpPr/>
          <p:nvPr/>
        </p:nvGrpSpPr>
        <p:grpSpPr>
          <a:xfrm>
            <a:off x="5066403" y="4285925"/>
            <a:ext cx="257052" cy="432807"/>
            <a:chOff x="5076056" y="1563638"/>
            <a:chExt cx="400050" cy="730250"/>
          </a:xfrm>
          <a:solidFill>
            <a:schemeClr val="bg2"/>
          </a:solidFill>
        </p:grpSpPr>
        <p:sp>
          <p:nvSpPr>
            <p:cNvPr id="108" name="Oval 5"/>
            <p:cNvSpPr>
              <a:spLocks noChangeArrowheads="1"/>
            </p:cNvSpPr>
            <p:nvPr/>
          </p:nvSpPr>
          <p:spPr bwMode="auto">
            <a:xfrm>
              <a:off x="5177656" y="1563638"/>
              <a:ext cx="196850" cy="1968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109" name="Freeform 6"/>
            <p:cNvSpPr>
              <a:spLocks/>
            </p:cNvSpPr>
            <p:nvPr/>
          </p:nvSpPr>
          <p:spPr bwMode="auto">
            <a:xfrm>
              <a:off x="5076056" y="1785888"/>
              <a:ext cx="400050" cy="508000"/>
            </a:xfrm>
            <a:custGeom>
              <a:avLst/>
              <a:gdLst>
                <a:gd name="T0" fmla="*/ 178 w 181"/>
                <a:gd name="T1" fmla="*/ 116 h 229"/>
                <a:gd name="T2" fmla="*/ 148 w 181"/>
                <a:gd name="T3" fmla="*/ 24 h 229"/>
                <a:gd name="T4" fmla="*/ 90 w 181"/>
                <a:gd name="T5" fmla="*/ 0 h 229"/>
                <a:gd name="T6" fmla="*/ 33 w 181"/>
                <a:gd name="T7" fmla="*/ 24 h 229"/>
                <a:gd name="T8" fmla="*/ 2 w 181"/>
                <a:gd name="T9" fmla="*/ 116 h 229"/>
                <a:gd name="T10" fmla="*/ 12 w 181"/>
                <a:gd name="T11" fmla="*/ 136 h 229"/>
                <a:gd name="T12" fmla="*/ 33 w 181"/>
                <a:gd name="T13" fmla="*/ 126 h 229"/>
                <a:gd name="T14" fmla="*/ 42 w 181"/>
                <a:gd name="T15" fmla="*/ 99 h 229"/>
                <a:gd name="T16" fmla="*/ 63 w 181"/>
                <a:gd name="T17" fmla="*/ 218 h 229"/>
                <a:gd name="T18" fmla="*/ 71 w 181"/>
                <a:gd name="T19" fmla="*/ 229 h 229"/>
                <a:gd name="T20" fmla="*/ 109 w 181"/>
                <a:gd name="T21" fmla="*/ 229 h 229"/>
                <a:gd name="T22" fmla="*/ 117 w 181"/>
                <a:gd name="T23" fmla="*/ 218 h 229"/>
                <a:gd name="T24" fmla="*/ 139 w 181"/>
                <a:gd name="T25" fmla="*/ 97 h 229"/>
                <a:gd name="T26" fmla="*/ 148 w 181"/>
                <a:gd name="T27" fmla="*/ 126 h 229"/>
                <a:gd name="T28" fmla="*/ 168 w 181"/>
                <a:gd name="T29" fmla="*/ 136 h 229"/>
                <a:gd name="T30" fmla="*/ 178 w 181"/>
                <a:gd name="T31" fmla="*/ 1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229">
                  <a:moveTo>
                    <a:pt x="178" y="116"/>
                  </a:moveTo>
                  <a:cubicBezTo>
                    <a:pt x="148" y="24"/>
                    <a:pt x="148" y="24"/>
                    <a:pt x="148" y="24"/>
                  </a:cubicBezTo>
                  <a:cubicBezTo>
                    <a:pt x="142" y="6"/>
                    <a:pt x="122" y="0"/>
                    <a:pt x="90" y="0"/>
                  </a:cubicBezTo>
                  <a:cubicBezTo>
                    <a:pt x="57" y="0"/>
                    <a:pt x="39" y="7"/>
                    <a:pt x="33" y="24"/>
                  </a:cubicBezTo>
                  <a:cubicBezTo>
                    <a:pt x="2" y="116"/>
                    <a:pt x="2" y="116"/>
                    <a:pt x="2" y="116"/>
                  </a:cubicBezTo>
                  <a:cubicBezTo>
                    <a:pt x="0" y="124"/>
                    <a:pt x="4" y="133"/>
                    <a:pt x="12" y="136"/>
                  </a:cubicBezTo>
                  <a:cubicBezTo>
                    <a:pt x="21" y="139"/>
                    <a:pt x="30" y="134"/>
                    <a:pt x="33" y="126"/>
                  </a:cubicBezTo>
                  <a:cubicBezTo>
                    <a:pt x="42" y="99"/>
                    <a:pt x="42" y="99"/>
                    <a:pt x="42" y="99"/>
                  </a:cubicBezTo>
                  <a:cubicBezTo>
                    <a:pt x="46" y="138"/>
                    <a:pt x="53" y="185"/>
                    <a:pt x="63" y="218"/>
                  </a:cubicBezTo>
                  <a:cubicBezTo>
                    <a:pt x="66" y="227"/>
                    <a:pt x="67" y="229"/>
                    <a:pt x="71" y="229"/>
                  </a:cubicBezTo>
                  <a:cubicBezTo>
                    <a:pt x="109" y="229"/>
                    <a:pt x="109" y="229"/>
                    <a:pt x="109" y="229"/>
                  </a:cubicBezTo>
                  <a:cubicBezTo>
                    <a:pt x="113" y="229"/>
                    <a:pt x="114" y="227"/>
                    <a:pt x="117" y="218"/>
                  </a:cubicBezTo>
                  <a:cubicBezTo>
                    <a:pt x="127" y="184"/>
                    <a:pt x="134" y="137"/>
                    <a:pt x="139" y="97"/>
                  </a:cubicBezTo>
                  <a:cubicBezTo>
                    <a:pt x="148" y="126"/>
                    <a:pt x="148" y="126"/>
                    <a:pt x="148" y="126"/>
                  </a:cubicBezTo>
                  <a:cubicBezTo>
                    <a:pt x="151" y="134"/>
                    <a:pt x="160" y="139"/>
                    <a:pt x="168" y="136"/>
                  </a:cubicBezTo>
                  <a:cubicBezTo>
                    <a:pt x="177" y="133"/>
                    <a:pt x="181" y="124"/>
                    <a:pt x="178" y="1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sp>
        <p:nvSpPr>
          <p:cNvPr id="110" name="Freeform 7"/>
          <p:cNvSpPr>
            <a:spLocks noEditPoints="1"/>
          </p:cNvSpPr>
          <p:nvPr/>
        </p:nvSpPr>
        <p:spPr bwMode="auto">
          <a:xfrm>
            <a:off x="5525370" y="4285925"/>
            <a:ext cx="258073" cy="432807"/>
          </a:xfrm>
          <a:custGeom>
            <a:avLst/>
            <a:gdLst>
              <a:gd name="T0" fmla="*/ 135 w 181"/>
              <a:gd name="T1" fmla="*/ 45 h 329"/>
              <a:gd name="T2" fmla="*/ 91 w 181"/>
              <a:gd name="T3" fmla="*/ 0 h 329"/>
              <a:gd name="T4" fmla="*/ 46 w 181"/>
              <a:gd name="T5" fmla="*/ 45 h 329"/>
              <a:gd name="T6" fmla="*/ 91 w 181"/>
              <a:gd name="T7" fmla="*/ 89 h 329"/>
              <a:gd name="T8" fmla="*/ 135 w 181"/>
              <a:gd name="T9" fmla="*/ 45 h 329"/>
              <a:gd name="T10" fmla="*/ 109 w 181"/>
              <a:gd name="T11" fmla="*/ 329 h 329"/>
              <a:gd name="T12" fmla="*/ 118 w 181"/>
              <a:gd name="T13" fmla="*/ 318 h 329"/>
              <a:gd name="T14" fmla="*/ 123 w 181"/>
              <a:gd name="T15" fmla="*/ 288 h 329"/>
              <a:gd name="T16" fmla="*/ 157 w 181"/>
              <a:gd name="T17" fmla="*/ 288 h 329"/>
              <a:gd name="T18" fmla="*/ 119 w 181"/>
              <a:gd name="T19" fmla="*/ 175 h 329"/>
              <a:gd name="T20" fmla="*/ 122 w 181"/>
              <a:gd name="T21" fmla="*/ 168 h 329"/>
              <a:gd name="T22" fmla="*/ 130 w 181"/>
              <a:gd name="T23" fmla="*/ 172 h 329"/>
              <a:gd name="T24" fmla="*/ 148 w 181"/>
              <a:gd name="T25" fmla="*/ 226 h 329"/>
              <a:gd name="T26" fmla="*/ 169 w 181"/>
              <a:gd name="T27" fmla="*/ 236 h 329"/>
              <a:gd name="T28" fmla="*/ 179 w 181"/>
              <a:gd name="T29" fmla="*/ 216 h 329"/>
              <a:gd name="T30" fmla="*/ 148 w 181"/>
              <a:gd name="T31" fmla="*/ 124 h 329"/>
              <a:gd name="T32" fmla="*/ 91 w 181"/>
              <a:gd name="T33" fmla="*/ 100 h 329"/>
              <a:gd name="T34" fmla="*/ 33 w 181"/>
              <a:gd name="T35" fmla="*/ 124 h 329"/>
              <a:gd name="T36" fmla="*/ 2 w 181"/>
              <a:gd name="T37" fmla="*/ 216 h 329"/>
              <a:gd name="T38" fmla="*/ 13 w 181"/>
              <a:gd name="T39" fmla="*/ 236 h 329"/>
              <a:gd name="T40" fmla="*/ 33 w 181"/>
              <a:gd name="T41" fmla="*/ 226 h 329"/>
              <a:gd name="T42" fmla="*/ 51 w 181"/>
              <a:gd name="T43" fmla="*/ 172 h 329"/>
              <a:gd name="T44" fmla="*/ 59 w 181"/>
              <a:gd name="T45" fmla="*/ 168 h 329"/>
              <a:gd name="T46" fmla="*/ 62 w 181"/>
              <a:gd name="T47" fmla="*/ 175 h 329"/>
              <a:gd name="T48" fmla="*/ 24 w 181"/>
              <a:gd name="T49" fmla="*/ 288 h 329"/>
              <a:gd name="T50" fmla="*/ 58 w 181"/>
              <a:gd name="T51" fmla="*/ 288 h 329"/>
              <a:gd name="T52" fmla="*/ 64 w 181"/>
              <a:gd name="T53" fmla="*/ 318 h 329"/>
              <a:gd name="T54" fmla="*/ 72 w 181"/>
              <a:gd name="T55" fmla="*/ 329 h 329"/>
              <a:gd name="T56" fmla="*/ 109 w 181"/>
              <a:gd name="T57"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1" h="329">
                <a:moveTo>
                  <a:pt x="135" y="45"/>
                </a:moveTo>
                <a:cubicBezTo>
                  <a:pt x="135" y="20"/>
                  <a:pt x="115" y="0"/>
                  <a:pt x="91" y="0"/>
                </a:cubicBezTo>
                <a:cubicBezTo>
                  <a:pt x="66" y="0"/>
                  <a:pt x="46" y="20"/>
                  <a:pt x="46" y="45"/>
                </a:cubicBezTo>
                <a:cubicBezTo>
                  <a:pt x="46" y="69"/>
                  <a:pt x="66" y="89"/>
                  <a:pt x="91" y="89"/>
                </a:cubicBezTo>
                <a:cubicBezTo>
                  <a:pt x="115" y="89"/>
                  <a:pt x="135" y="69"/>
                  <a:pt x="135" y="45"/>
                </a:cubicBezTo>
                <a:close/>
                <a:moveTo>
                  <a:pt x="109" y="329"/>
                </a:moveTo>
                <a:cubicBezTo>
                  <a:pt x="114" y="329"/>
                  <a:pt x="116" y="327"/>
                  <a:pt x="118" y="318"/>
                </a:cubicBezTo>
                <a:cubicBezTo>
                  <a:pt x="119" y="309"/>
                  <a:pt x="121" y="299"/>
                  <a:pt x="123" y="288"/>
                </a:cubicBezTo>
                <a:cubicBezTo>
                  <a:pt x="157" y="288"/>
                  <a:pt x="157" y="288"/>
                  <a:pt x="157" y="288"/>
                </a:cubicBezTo>
                <a:cubicBezTo>
                  <a:pt x="119" y="175"/>
                  <a:pt x="119" y="175"/>
                  <a:pt x="119" y="175"/>
                </a:cubicBezTo>
                <a:cubicBezTo>
                  <a:pt x="118" y="172"/>
                  <a:pt x="119" y="169"/>
                  <a:pt x="122" y="168"/>
                </a:cubicBezTo>
                <a:cubicBezTo>
                  <a:pt x="126" y="167"/>
                  <a:pt x="129" y="168"/>
                  <a:pt x="130" y="172"/>
                </a:cubicBezTo>
                <a:cubicBezTo>
                  <a:pt x="148" y="226"/>
                  <a:pt x="148" y="226"/>
                  <a:pt x="148" y="226"/>
                </a:cubicBezTo>
                <a:cubicBezTo>
                  <a:pt x="151" y="234"/>
                  <a:pt x="160" y="239"/>
                  <a:pt x="169" y="236"/>
                </a:cubicBezTo>
                <a:cubicBezTo>
                  <a:pt x="177" y="233"/>
                  <a:pt x="181" y="224"/>
                  <a:pt x="179" y="216"/>
                </a:cubicBezTo>
                <a:cubicBezTo>
                  <a:pt x="148" y="124"/>
                  <a:pt x="148" y="124"/>
                  <a:pt x="148" y="124"/>
                </a:cubicBezTo>
                <a:cubicBezTo>
                  <a:pt x="145" y="114"/>
                  <a:pt x="121" y="100"/>
                  <a:pt x="91" y="100"/>
                </a:cubicBezTo>
                <a:cubicBezTo>
                  <a:pt x="60" y="100"/>
                  <a:pt x="37" y="114"/>
                  <a:pt x="33" y="124"/>
                </a:cubicBezTo>
                <a:cubicBezTo>
                  <a:pt x="2" y="216"/>
                  <a:pt x="2" y="216"/>
                  <a:pt x="2" y="216"/>
                </a:cubicBezTo>
                <a:cubicBezTo>
                  <a:pt x="0" y="224"/>
                  <a:pt x="4" y="233"/>
                  <a:pt x="13" y="236"/>
                </a:cubicBezTo>
                <a:cubicBezTo>
                  <a:pt x="21" y="239"/>
                  <a:pt x="30" y="234"/>
                  <a:pt x="33" y="226"/>
                </a:cubicBezTo>
                <a:cubicBezTo>
                  <a:pt x="51" y="172"/>
                  <a:pt x="51" y="172"/>
                  <a:pt x="51" y="172"/>
                </a:cubicBezTo>
                <a:cubicBezTo>
                  <a:pt x="52" y="168"/>
                  <a:pt x="56" y="167"/>
                  <a:pt x="59" y="168"/>
                </a:cubicBezTo>
                <a:cubicBezTo>
                  <a:pt x="62" y="169"/>
                  <a:pt x="63" y="172"/>
                  <a:pt x="62" y="175"/>
                </a:cubicBezTo>
                <a:cubicBezTo>
                  <a:pt x="24" y="288"/>
                  <a:pt x="24" y="288"/>
                  <a:pt x="24" y="288"/>
                </a:cubicBezTo>
                <a:cubicBezTo>
                  <a:pt x="58" y="288"/>
                  <a:pt x="58" y="288"/>
                  <a:pt x="58" y="288"/>
                </a:cubicBezTo>
                <a:cubicBezTo>
                  <a:pt x="60" y="299"/>
                  <a:pt x="62" y="309"/>
                  <a:pt x="64" y="318"/>
                </a:cubicBezTo>
                <a:cubicBezTo>
                  <a:pt x="65" y="327"/>
                  <a:pt x="67" y="329"/>
                  <a:pt x="72" y="329"/>
                </a:cubicBezTo>
                <a:cubicBezTo>
                  <a:pt x="72" y="329"/>
                  <a:pt x="109" y="329"/>
                  <a:pt x="109" y="329"/>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111" name="21 CuadroTexto"/>
          <p:cNvSpPr txBox="1"/>
          <p:nvPr/>
        </p:nvSpPr>
        <p:spPr>
          <a:xfrm>
            <a:off x="6042689" y="4319259"/>
            <a:ext cx="524182"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15-29</a:t>
            </a:r>
          </a:p>
        </p:txBody>
      </p:sp>
      <p:sp>
        <p:nvSpPr>
          <p:cNvPr id="112" name="23 CuadroTexto"/>
          <p:cNvSpPr txBox="1"/>
          <p:nvPr/>
        </p:nvSpPr>
        <p:spPr>
          <a:xfrm>
            <a:off x="6120878" y="4537741"/>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13" name="26 CuadroTexto"/>
          <p:cNvSpPr txBox="1"/>
          <p:nvPr/>
        </p:nvSpPr>
        <p:spPr>
          <a:xfrm>
            <a:off x="6643573" y="4319259"/>
            <a:ext cx="524182"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30-44</a:t>
            </a:r>
          </a:p>
        </p:txBody>
      </p:sp>
      <p:sp>
        <p:nvSpPr>
          <p:cNvPr id="114" name="27 CuadroTexto"/>
          <p:cNvSpPr txBox="1"/>
          <p:nvPr/>
        </p:nvSpPr>
        <p:spPr>
          <a:xfrm>
            <a:off x="7273104" y="4319259"/>
            <a:ext cx="524182"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45-59</a:t>
            </a:r>
          </a:p>
        </p:txBody>
      </p:sp>
      <p:sp>
        <p:nvSpPr>
          <p:cNvPr id="115" name="28 CuadroTexto"/>
          <p:cNvSpPr txBox="1"/>
          <p:nvPr/>
        </p:nvSpPr>
        <p:spPr>
          <a:xfrm>
            <a:off x="7372471" y="4537741"/>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16" name="29 CuadroTexto"/>
          <p:cNvSpPr txBox="1"/>
          <p:nvPr/>
        </p:nvSpPr>
        <p:spPr>
          <a:xfrm>
            <a:off x="6702961" y="4537741"/>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17" name="40 CuadroTexto"/>
          <p:cNvSpPr txBox="1"/>
          <p:nvPr/>
        </p:nvSpPr>
        <p:spPr>
          <a:xfrm>
            <a:off x="7884876" y="4319259"/>
            <a:ext cx="405560"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+ 60</a:t>
            </a:r>
          </a:p>
        </p:txBody>
      </p:sp>
      <p:sp>
        <p:nvSpPr>
          <p:cNvPr id="118" name="42 CuadroTexto"/>
          <p:cNvSpPr txBox="1"/>
          <p:nvPr/>
        </p:nvSpPr>
        <p:spPr>
          <a:xfrm>
            <a:off x="7924932" y="4537741"/>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19" name="CuadroTexto 118"/>
          <p:cNvSpPr txBox="1"/>
          <p:nvPr/>
        </p:nvSpPr>
        <p:spPr>
          <a:xfrm>
            <a:off x="5037147" y="4943567"/>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24</a:t>
            </a:r>
          </a:p>
        </p:txBody>
      </p:sp>
      <p:sp>
        <p:nvSpPr>
          <p:cNvPr id="120" name="CuadroTexto 119"/>
          <p:cNvSpPr txBox="1"/>
          <p:nvPr/>
        </p:nvSpPr>
        <p:spPr>
          <a:xfrm>
            <a:off x="5492901" y="4943567"/>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a:ln>
                  <a:noFill/>
                </a:ln>
                <a:solidFill>
                  <a:srgbClr val="004186"/>
                </a:solidFill>
                <a:effectLst/>
                <a:uLnTx/>
                <a:uFillTx/>
                <a:latin typeface="Arial" pitchFamily="34" charset="0"/>
                <a:ea typeface="+mn-ea"/>
                <a:cs typeface="Arial" pitchFamily="34" charset="0"/>
              </a:rPr>
              <a:t>1</a:t>
            </a: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a:t>
            </a:r>
          </a:p>
        </p:txBody>
      </p:sp>
      <p:sp>
        <p:nvSpPr>
          <p:cNvPr id="121" name="CuadroTexto 120"/>
          <p:cNvSpPr txBox="1"/>
          <p:nvPr/>
        </p:nvSpPr>
        <p:spPr>
          <a:xfrm>
            <a:off x="6175240" y="494356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27</a:t>
            </a:r>
          </a:p>
        </p:txBody>
      </p:sp>
      <p:sp>
        <p:nvSpPr>
          <p:cNvPr id="122" name="CuadroTexto 121"/>
          <p:cNvSpPr txBox="1"/>
          <p:nvPr/>
        </p:nvSpPr>
        <p:spPr>
          <a:xfrm>
            <a:off x="6740178" y="494356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19</a:t>
            </a:r>
          </a:p>
        </p:txBody>
      </p:sp>
      <p:sp>
        <p:nvSpPr>
          <p:cNvPr id="123" name="CuadroTexto 122"/>
          <p:cNvSpPr txBox="1"/>
          <p:nvPr/>
        </p:nvSpPr>
        <p:spPr>
          <a:xfrm>
            <a:off x="7462915" y="4943566"/>
            <a:ext cx="171522"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a:ln>
                  <a:noFill/>
                </a:ln>
                <a:solidFill>
                  <a:srgbClr val="004186"/>
                </a:solidFill>
                <a:effectLst/>
                <a:uLnTx/>
                <a:uFillTx/>
                <a:latin typeface="Arial" pitchFamily="34" charset="0"/>
                <a:ea typeface="+mn-ea"/>
                <a:cs typeface="Arial" pitchFamily="34" charset="0"/>
              </a:rPr>
              <a:t>8</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24" name="CuadroTexto 123"/>
          <p:cNvSpPr txBox="1"/>
          <p:nvPr/>
        </p:nvSpPr>
        <p:spPr>
          <a:xfrm>
            <a:off x="7980447" y="4943566"/>
            <a:ext cx="320216"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11</a:t>
            </a:r>
          </a:p>
        </p:txBody>
      </p:sp>
      <p:sp>
        <p:nvSpPr>
          <p:cNvPr id="5" name="Flecha derecha 4"/>
          <p:cNvSpPr/>
          <p:nvPr/>
        </p:nvSpPr>
        <p:spPr bwMode="gray">
          <a:xfrm>
            <a:off x="4078703" y="4969046"/>
            <a:ext cx="770021" cy="336885"/>
          </a:xfrm>
          <a:prstGeom prst="rightArrow">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300"/>
              </a:spcBef>
              <a:spcAft>
                <a:spcPts val="0"/>
              </a:spcAft>
              <a:buClrTx/>
              <a:buSzTx/>
              <a:buFont typeface="Courier New" pitchFamily="49" charset="0"/>
              <a:buNone/>
              <a:tabLst/>
              <a:defRPr/>
            </a:pPr>
            <a:endParaRPr kumimoji="0" lang="es-CL" sz="160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endParaRPr>
          </a:p>
        </p:txBody>
      </p:sp>
      <p:pic>
        <p:nvPicPr>
          <p:cNvPr id="20482" name="Picture 2" descr="https://d30y9cdsu7xlg0.cloudfront.net/png/336866-200.png"/>
          <p:cNvPicPr>
            <a:picLocks noChangeAspect="1" noChangeArrowheads="1"/>
          </p:cNvPicPr>
          <p:nvPr/>
        </p:nvPicPr>
        <p:blipFill>
          <a:blip r:embed="rId6" cstate="print">
            <a:lum bright="70000" contrast="-70000"/>
            <a:extLst>
              <a:ext uri="{28A0092B-C50C-407E-A947-70E740481C1C}">
                <a14:useLocalDpi xmlns:a14="http://schemas.microsoft.com/office/drawing/2010/main" xmlns="" val="0"/>
              </a:ext>
            </a:extLst>
          </a:blip>
          <a:srcRect/>
          <a:stretch>
            <a:fillRect/>
          </a:stretch>
        </p:blipFill>
        <p:spPr bwMode="auto">
          <a:xfrm>
            <a:off x="234311" y="4648605"/>
            <a:ext cx="943129" cy="943129"/>
          </a:xfrm>
          <a:prstGeom prst="rect">
            <a:avLst/>
          </a:prstGeom>
          <a:noFill/>
          <a:extLst>
            <a:ext uri="{909E8E84-426E-40DD-AFC4-6F175D3DCCD1}">
              <a14:hiddenFill xmlns:a14="http://schemas.microsoft.com/office/drawing/2010/main" xmlns="">
                <a:solidFill>
                  <a:srgbClr val="FFFFFF"/>
                </a:solidFill>
              </a14:hiddenFill>
            </a:ext>
          </a:extLst>
        </p:spPr>
      </p:pic>
      <p:cxnSp>
        <p:nvCxnSpPr>
          <p:cNvPr id="125" name="1 Conector recto de flecha"/>
          <p:cNvCxnSpPr/>
          <p:nvPr/>
        </p:nvCxnSpPr>
        <p:spPr>
          <a:xfrm flipV="1">
            <a:off x="1479740" y="2803402"/>
            <a:ext cx="0" cy="168771"/>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26" name="1 Conector recto de flecha"/>
          <p:cNvCxnSpPr/>
          <p:nvPr/>
        </p:nvCxnSpPr>
        <p:spPr>
          <a:xfrm flipV="1">
            <a:off x="7416523" y="6461012"/>
            <a:ext cx="0" cy="168771"/>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27" name="1 Conector recto de flecha"/>
          <p:cNvCxnSpPr/>
          <p:nvPr/>
        </p:nvCxnSpPr>
        <p:spPr>
          <a:xfrm flipV="1">
            <a:off x="7527324" y="6463284"/>
            <a:ext cx="0" cy="168771"/>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130" name="CuadroTexto 100"/>
          <p:cNvSpPr txBox="1"/>
          <p:nvPr/>
        </p:nvSpPr>
        <p:spPr>
          <a:xfrm>
            <a:off x="8598667" y="569152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19</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31" name="CuadroTexto 101"/>
          <p:cNvSpPr txBox="1"/>
          <p:nvPr/>
        </p:nvSpPr>
        <p:spPr>
          <a:xfrm>
            <a:off x="9111816" y="569152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25</a:t>
            </a:r>
          </a:p>
        </p:txBody>
      </p:sp>
      <p:sp>
        <p:nvSpPr>
          <p:cNvPr id="133" name="CuadroTexto 102"/>
          <p:cNvSpPr txBox="1"/>
          <p:nvPr/>
        </p:nvSpPr>
        <p:spPr>
          <a:xfrm>
            <a:off x="9649859" y="569152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29</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35" name="CuadroTexto 103"/>
          <p:cNvSpPr txBox="1"/>
          <p:nvPr/>
        </p:nvSpPr>
        <p:spPr>
          <a:xfrm>
            <a:off x="10171724" y="569152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38</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36" name="CuadroTexto 104"/>
          <p:cNvSpPr txBox="1"/>
          <p:nvPr/>
        </p:nvSpPr>
        <p:spPr>
          <a:xfrm>
            <a:off x="10910171" y="569152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40</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37" name="CuadroTexto 105"/>
          <p:cNvSpPr txBox="1"/>
          <p:nvPr/>
        </p:nvSpPr>
        <p:spPr>
          <a:xfrm>
            <a:off x="11456100" y="569152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24</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38" name="CuadroTexto 118"/>
          <p:cNvSpPr txBox="1"/>
          <p:nvPr/>
        </p:nvSpPr>
        <p:spPr>
          <a:xfrm>
            <a:off x="5047047" y="5689717"/>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29</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39" name="CuadroTexto 119"/>
          <p:cNvSpPr txBox="1"/>
          <p:nvPr/>
        </p:nvSpPr>
        <p:spPr>
          <a:xfrm>
            <a:off x="5502801" y="5689717"/>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31</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40" name="CuadroTexto 120"/>
          <p:cNvSpPr txBox="1"/>
          <p:nvPr/>
        </p:nvSpPr>
        <p:spPr>
          <a:xfrm>
            <a:off x="6185140" y="568971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20</a:t>
            </a:r>
          </a:p>
        </p:txBody>
      </p:sp>
      <p:sp>
        <p:nvSpPr>
          <p:cNvPr id="141" name="CuadroTexto 121"/>
          <p:cNvSpPr txBox="1"/>
          <p:nvPr/>
        </p:nvSpPr>
        <p:spPr>
          <a:xfrm>
            <a:off x="6750078" y="568971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28</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42" name="CuadroTexto 122"/>
          <p:cNvSpPr txBox="1"/>
          <p:nvPr/>
        </p:nvSpPr>
        <p:spPr>
          <a:xfrm>
            <a:off x="7377279" y="568971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48</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43" name="CuadroTexto 123"/>
          <p:cNvSpPr txBox="1"/>
          <p:nvPr/>
        </p:nvSpPr>
        <p:spPr>
          <a:xfrm>
            <a:off x="7990347" y="568971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es-CL" sz="2400" dirty="0" smtClean="0">
                <a:solidFill>
                  <a:srgbClr val="004186"/>
                </a:solidFill>
                <a:latin typeface="Arial" pitchFamily="34" charset="0"/>
                <a:cs typeface="Arial" pitchFamily="34" charset="0"/>
              </a:rPr>
              <a:t>35</a:t>
            </a:r>
            <a:endPar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144" name="Flecha derecha 4"/>
          <p:cNvSpPr/>
          <p:nvPr/>
        </p:nvSpPr>
        <p:spPr bwMode="gray">
          <a:xfrm>
            <a:off x="4088603" y="5715196"/>
            <a:ext cx="770021" cy="336885"/>
          </a:xfrm>
          <a:prstGeom prst="rightArrow">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300"/>
              </a:spcBef>
              <a:spcAft>
                <a:spcPts val="0"/>
              </a:spcAft>
              <a:buClrTx/>
              <a:buSzTx/>
              <a:buFont typeface="Courier New" pitchFamily="49" charset="0"/>
              <a:buNone/>
              <a:tabLst/>
              <a:defRPr/>
            </a:pPr>
            <a:endParaRPr kumimoji="0" lang="es-CL" sz="160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endParaRPr>
          </a:p>
        </p:txBody>
      </p:sp>
      <p:sp>
        <p:nvSpPr>
          <p:cNvPr id="145" name="144 CuadroTexto"/>
          <p:cNvSpPr txBox="1"/>
          <p:nvPr/>
        </p:nvSpPr>
        <p:spPr>
          <a:xfrm>
            <a:off x="4934440" y="23293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(a)</a:t>
            </a:r>
            <a:endParaRPr lang="es-CL" sz="900" dirty="0" err="1" smtClean="0">
              <a:solidFill>
                <a:schemeClr val="bg2"/>
              </a:solidFill>
              <a:latin typeface="Arial" pitchFamily="34" charset="0"/>
              <a:cs typeface="Arial" pitchFamily="34" charset="0"/>
            </a:endParaRPr>
          </a:p>
        </p:txBody>
      </p:sp>
      <p:sp>
        <p:nvSpPr>
          <p:cNvPr id="146" name="145 CuadroTexto"/>
          <p:cNvSpPr txBox="1"/>
          <p:nvPr/>
        </p:nvSpPr>
        <p:spPr>
          <a:xfrm>
            <a:off x="5395590" y="2303601"/>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(b)</a:t>
            </a:r>
            <a:endParaRPr lang="es-CL" sz="900" dirty="0" err="1" smtClean="0">
              <a:solidFill>
                <a:schemeClr val="bg2"/>
              </a:solidFill>
              <a:latin typeface="Arial" pitchFamily="34" charset="0"/>
              <a:cs typeface="Arial" pitchFamily="34" charset="0"/>
            </a:endParaRPr>
          </a:p>
        </p:txBody>
      </p:sp>
      <p:sp>
        <p:nvSpPr>
          <p:cNvPr id="147" name="146 CuadroTexto"/>
          <p:cNvSpPr txBox="1"/>
          <p:nvPr/>
        </p:nvSpPr>
        <p:spPr>
          <a:xfrm>
            <a:off x="5939865" y="2289751"/>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48" name="147 CuadroTexto"/>
          <p:cNvSpPr txBox="1"/>
          <p:nvPr/>
        </p:nvSpPr>
        <p:spPr>
          <a:xfrm>
            <a:off x="6544430" y="22876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49" name="148 CuadroTexto"/>
          <p:cNvSpPr txBox="1"/>
          <p:nvPr/>
        </p:nvSpPr>
        <p:spPr>
          <a:xfrm>
            <a:off x="7195580" y="228565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150" name="149 CuadroTexto"/>
          <p:cNvSpPr txBox="1"/>
          <p:nvPr/>
        </p:nvSpPr>
        <p:spPr>
          <a:xfrm>
            <a:off x="7739855" y="229555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151" name="150 CuadroTexto"/>
          <p:cNvSpPr txBox="1"/>
          <p:nvPr/>
        </p:nvSpPr>
        <p:spPr>
          <a:xfrm>
            <a:off x="8391005" y="229358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152" name="151 CuadroTexto"/>
          <p:cNvSpPr txBox="1"/>
          <p:nvPr/>
        </p:nvSpPr>
        <p:spPr>
          <a:xfrm>
            <a:off x="8935280" y="230348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153" name="152 CuadroTexto"/>
          <p:cNvSpPr txBox="1"/>
          <p:nvPr/>
        </p:nvSpPr>
        <p:spPr>
          <a:xfrm>
            <a:off x="9455805" y="230150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154" name="153 CuadroTexto"/>
          <p:cNvSpPr txBox="1"/>
          <p:nvPr/>
        </p:nvSpPr>
        <p:spPr>
          <a:xfrm>
            <a:off x="9988205" y="22995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155" name="154 CuadroTexto"/>
          <p:cNvSpPr txBox="1"/>
          <p:nvPr/>
        </p:nvSpPr>
        <p:spPr>
          <a:xfrm>
            <a:off x="10520605" y="229755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(k)</a:t>
            </a:r>
            <a:endParaRPr lang="es-CL" sz="900" dirty="0" err="1" smtClean="0">
              <a:solidFill>
                <a:schemeClr val="bg2"/>
              </a:solidFill>
              <a:latin typeface="Arial" pitchFamily="34" charset="0"/>
              <a:cs typeface="Arial" pitchFamily="34" charset="0"/>
            </a:endParaRPr>
          </a:p>
        </p:txBody>
      </p:sp>
      <p:sp>
        <p:nvSpPr>
          <p:cNvPr id="156" name="155 CuadroTexto"/>
          <p:cNvSpPr txBox="1"/>
          <p:nvPr/>
        </p:nvSpPr>
        <p:spPr>
          <a:xfrm>
            <a:off x="11266755" y="23193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sp>
        <p:nvSpPr>
          <p:cNvPr id="157" name="156 CuadroTexto"/>
          <p:cNvSpPr txBox="1"/>
          <p:nvPr/>
        </p:nvSpPr>
        <p:spPr>
          <a:xfrm>
            <a:off x="4944340" y="46192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(a)</a:t>
            </a:r>
            <a:endParaRPr lang="es-CL" sz="900" dirty="0" err="1" smtClean="0">
              <a:solidFill>
                <a:schemeClr val="bg2"/>
              </a:solidFill>
              <a:latin typeface="Arial" pitchFamily="34" charset="0"/>
              <a:cs typeface="Arial" pitchFamily="34" charset="0"/>
            </a:endParaRPr>
          </a:p>
        </p:txBody>
      </p:sp>
      <p:sp>
        <p:nvSpPr>
          <p:cNvPr id="158" name="157 CuadroTexto"/>
          <p:cNvSpPr txBox="1"/>
          <p:nvPr/>
        </p:nvSpPr>
        <p:spPr>
          <a:xfrm>
            <a:off x="5405490" y="4593501"/>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(b)</a:t>
            </a:r>
            <a:endParaRPr lang="es-CL" sz="900" dirty="0" err="1" smtClean="0">
              <a:solidFill>
                <a:schemeClr val="bg2"/>
              </a:solidFill>
              <a:latin typeface="Arial" pitchFamily="34" charset="0"/>
              <a:cs typeface="Arial" pitchFamily="34" charset="0"/>
            </a:endParaRPr>
          </a:p>
        </p:txBody>
      </p:sp>
      <p:sp>
        <p:nvSpPr>
          <p:cNvPr id="159" name="158 CuadroTexto"/>
          <p:cNvSpPr txBox="1"/>
          <p:nvPr/>
        </p:nvSpPr>
        <p:spPr>
          <a:xfrm>
            <a:off x="5949765" y="4603401"/>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60" name="159 CuadroTexto"/>
          <p:cNvSpPr txBox="1"/>
          <p:nvPr/>
        </p:nvSpPr>
        <p:spPr>
          <a:xfrm>
            <a:off x="6554330" y="460128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61" name="160 CuadroTexto"/>
          <p:cNvSpPr txBox="1"/>
          <p:nvPr/>
        </p:nvSpPr>
        <p:spPr>
          <a:xfrm>
            <a:off x="7205480" y="459930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162" name="161 CuadroTexto"/>
          <p:cNvSpPr txBox="1"/>
          <p:nvPr/>
        </p:nvSpPr>
        <p:spPr>
          <a:xfrm>
            <a:off x="7749755" y="460920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163" name="162 CuadroTexto"/>
          <p:cNvSpPr txBox="1"/>
          <p:nvPr/>
        </p:nvSpPr>
        <p:spPr>
          <a:xfrm>
            <a:off x="8400905" y="46072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164" name="163 CuadroTexto"/>
          <p:cNvSpPr txBox="1"/>
          <p:nvPr/>
        </p:nvSpPr>
        <p:spPr>
          <a:xfrm>
            <a:off x="8945180" y="46171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165" name="164 CuadroTexto"/>
          <p:cNvSpPr txBox="1"/>
          <p:nvPr/>
        </p:nvSpPr>
        <p:spPr>
          <a:xfrm>
            <a:off x="9465705" y="461515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166" name="165 CuadroTexto"/>
          <p:cNvSpPr txBox="1"/>
          <p:nvPr/>
        </p:nvSpPr>
        <p:spPr>
          <a:xfrm>
            <a:off x="9998105" y="461318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167" name="166 CuadroTexto"/>
          <p:cNvSpPr txBox="1"/>
          <p:nvPr/>
        </p:nvSpPr>
        <p:spPr>
          <a:xfrm>
            <a:off x="10530505" y="458745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(k)</a:t>
            </a:r>
            <a:endParaRPr lang="es-CL" sz="900" dirty="0" err="1" smtClean="0">
              <a:solidFill>
                <a:schemeClr val="bg2"/>
              </a:solidFill>
              <a:latin typeface="Arial" pitchFamily="34" charset="0"/>
              <a:cs typeface="Arial" pitchFamily="34" charset="0"/>
            </a:endParaRPr>
          </a:p>
        </p:txBody>
      </p:sp>
      <p:sp>
        <p:nvSpPr>
          <p:cNvPr id="168" name="167 CuadroTexto"/>
          <p:cNvSpPr txBox="1"/>
          <p:nvPr/>
        </p:nvSpPr>
        <p:spPr>
          <a:xfrm>
            <a:off x="11276655" y="46092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sp>
        <p:nvSpPr>
          <p:cNvPr id="169" name="168 CuadroTexto"/>
          <p:cNvSpPr txBox="1"/>
          <p:nvPr/>
        </p:nvSpPr>
        <p:spPr>
          <a:xfrm>
            <a:off x="7018515" y="26915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70" name="169 CuadroTexto"/>
          <p:cNvSpPr txBox="1"/>
          <p:nvPr/>
        </p:nvSpPr>
        <p:spPr>
          <a:xfrm>
            <a:off x="8263415" y="265392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72" name="171 CuadroTexto"/>
          <p:cNvSpPr txBox="1"/>
          <p:nvPr/>
        </p:nvSpPr>
        <p:spPr>
          <a:xfrm>
            <a:off x="8261440" y="2794451"/>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73" name="172 CuadroTexto"/>
          <p:cNvSpPr txBox="1"/>
          <p:nvPr/>
        </p:nvSpPr>
        <p:spPr>
          <a:xfrm>
            <a:off x="7667690" y="25925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74" name="173 CuadroTexto"/>
          <p:cNvSpPr txBox="1"/>
          <p:nvPr/>
        </p:nvSpPr>
        <p:spPr>
          <a:xfrm>
            <a:off x="7665715" y="2733101"/>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75" name="174 CuadroTexto"/>
          <p:cNvSpPr txBox="1"/>
          <p:nvPr/>
        </p:nvSpPr>
        <p:spPr>
          <a:xfrm>
            <a:off x="7666630" y="28398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176" name="175 CuadroTexto"/>
          <p:cNvSpPr txBox="1"/>
          <p:nvPr/>
        </p:nvSpPr>
        <p:spPr>
          <a:xfrm>
            <a:off x="8869980" y="271318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177" name="176 CuadroTexto"/>
          <p:cNvSpPr txBox="1"/>
          <p:nvPr/>
        </p:nvSpPr>
        <p:spPr>
          <a:xfrm>
            <a:off x="11157905" y="272110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sp>
        <p:nvSpPr>
          <p:cNvPr id="178" name="177 CuadroTexto"/>
          <p:cNvSpPr txBox="1"/>
          <p:nvPr/>
        </p:nvSpPr>
        <p:spPr>
          <a:xfrm>
            <a:off x="11751655" y="506048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(k)</a:t>
            </a:r>
            <a:endParaRPr lang="es-CL" sz="900" dirty="0" err="1" smtClean="0">
              <a:solidFill>
                <a:schemeClr val="bg2"/>
              </a:solidFill>
              <a:latin typeface="Arial" pitchFamily="34" charset="0"/>
              <a:cs typeface="Arial" pitchFamily="34" charset="0"/>
            </a:endParaRPr>
          </a:p>
        </p:txBody>
      </p:sp>
      <p:sp>
        <p:nvSpPr>
          <p:cNvPr id="179" name="178 CuadroTexto"/>
          <p:cNvSpPr txBox="1"/>
          <p:nvPr/>
        </p:nvSpPr>
        <p:spPr>
          <a:xfrm>
            <a:off x="11227180" y="578288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sp>
        <p:nvSpPr>
          <p:cNvPr id="180" name="179 CuadroTexto"/>
          <p:cNvSpPr txBox="1"/>
          <p:nvPr/>
        </p:nvSpPr>
        <p:spPr>
          <a:xfrm>
            <a:off x="9382733" y="5000540"/>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181" name="180 CuadroTexto"/>
          <p:cNvSpPr txBox="1"/>
          <p:nvPr/>
        </p:nvSpPr>
        <p:spPr>
          <a:xfrm>
            <a:off x="8869980" y="5025444"/>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182" name="181 CuadroTexto"/>
          <p:cNvSpPr txBox="1"/>
          <p:nvPr/>
        </p:nvSpPr>
        <p:spPr>
          <a:xfrm>
            <a:off x="9391670" y="5121744"/>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183" name="182 CuadroTexto"/>
          <p:cNvSpPr txBox="1"/>
          <p:nvPr/>
        </p:nvSpPr>
        <p:spPr>
          <a:xfrm>
            <a:off x="8879070" y="5131644"/>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185" name="184 CuadroTexto"/>
          <p:cNvSpPr txBox="1"/>
          <p:nvPr/>
        </p:nvSpPr>
        <p:spPr>
          <a:xfrm>
            <a:off x="7037255" y="496545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186" name="185 CuadroTexto"/>
          <p:cNvSpPr txBox="1"/>
          <p:nvPr/>
        </p:nvSpPr>
        <p:spPr>
          <a:xfrm>
            <a:off x="6453405" y="5046607"/>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187" name="186 CuadroTexto"/>
          <p:cNvSpPr txBox="1"/>
          <p:nvPr/>
        </p:nvSpPr>
        <p:spPr>
          <a:xfrm>
            <a:off x="7042265" y="5083210"/>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188" name="187 CuadroTexto"/>
          <p:cNvSpPr txBox="1"/>
          <p:nvPr/>
        </p:nvSpPr>
        <p:spPr>
          <a:xfrm>
            <a:off x="6446208" y="5164805"/>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189" name="188 CuadroTexto"/>
          <p:cNvSpPr txBox="1"/>
          <p:nvPr/>
        </p:nvSpPr>
        <p:spPr>
          <a:xfrm>
            <a:off x="6447033" y="4945284"/>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90" name="189 CuadroTexto"/>
          <p:cNvSpPr txBox="1"/>
          <p:nvPr/>
        </p:nvSpPr>
        <p:spPr>
          <a:xfrm>
            <a:off x="5296840" y="5046770"/>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(b)</a:t>
            </a:r>
            <a:endParaRPr lang="es-CL" sz="900" dirty="0" err="1" smtClean="0">
              <a:solidFill>
                <a:schemeClr val="bg2"/>
              </a:solidFill>
              <a:latin typeface="Arial" pitchFamily="34" charset="0"/>
              <a:cs typeface="Arial" pitchFamily="34" charset="0"/>
            </a:endParaRPr>
          </a:p>
        </p:txBody>
      </p:sp>
      <p:sp>
        <p:nvSpPr>
          <p:cNvPr id="191" name="190 CuadroTexto"/>
          <p:cNvSpPr txBox="1"/>
          <p:nvPr/>
        </p:nvSpPr>
        <p:spPr>
          <a:xfrm>
            <a:off x="7674555" y="58046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92" name="191 CuadroTexto"/>
          <p:cNvSpPr txBox="1"/>
          <p:nvPr/>
        </p:nvSpPr>
        <p:spPr>
          <a:xfrm>
            <a:off x="7667358" y="5922830"/>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193" name="192 CuadroTexto"/>
          <p:cNvSpPr txBox="1"/>
          <p:nvPr/>
        </p:nvSpPr>
        <p:spPr>
          <a:xfrm>
            <a:off x="7668183" y="5703309"/>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94" name="193 CuadroTexto"/>
          <p:cNvSpPr txBox="1"/>
          <p:nvPr/>
        </p:nvSpPr>
        <p:spPr>
          <a:xfrm>
            <a:off x="8266330" y="58620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96" name="195 CuadroTexto"/>
          <p:cNvSpPr txBox="1"/>
          <p:nvPr/>
        </p:nvSpPr>
        <p:spPr>
          <a:xfrm>
            <a:off x="8259958" y="5760709"/>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97" name="196 CuadroTexto"/>
          <p:cNvSpPr txBox="1"/>
          <p:nvPr/>
        </p:nvSpPr>
        <p:spPr>
          <a:xfrm>
            <a:off x="7034266" y="580694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98" name="197 CuadroTexto"/>
          <p:cNvSpPr txBox="1"/>
          <p:nvPr/>
        </p:nvSpPr>
        <p:spPr>
          <a:xfrm>
            <a:off x="9947377" y="579278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200" name="199 CuadroTexto"/>
          <p:cNvSpPr txBox="1"/>
          <p:nvPr/>
        </p:nvSpPr>
        <p:spPr>
          <a:xfrm>
            <a:off x="10475080" y="581453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201" name="200 CuadroTexto"/>
          <p:cNvSpPr txBox="1"/>
          <p:nvPr/>
        </p:nvSpPr>
        <p:spPr>
          <a:xfrm>
            <a:off x="10467883" y="5932730"/>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202" name="201 CuadroTexto"/>
          <p:cNvSpPr txBox="1"/>
          <p:nvPr/>
        </p:nvSpPr>
        <p:spPr>
          <a:xfrm>
            <a:off x="10468708" y="5713209"/>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Tree>
    <p:extLst>
      <p:ext uri="{BB962C8B-B14F-4D97-AF65-F5344CB8AC3E}">
        <p14:creationId xmlns:p14="http://schemas.microsoft.com/office/powerpoint/2010/main" xmlns="" val="344730043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de-DE" dirty="0" smtClean="0"/>
              <a:t>Gracias.</a:t>
            </a:r>
            <a:endParaRPr lang="de-DE" dirty="0"/>
          </a:p>
        </p:txBody>
      </p:sp>
    </p:spTree>
    <p:extLst>
      <p:ext uri="{BB962C8B-B14F-4D97-AF65-F5344CB8AC3E}">
        <p14:creationId xmlns:p14="http://schemas.microsoft.com/office/powerpoint/2010/main" xmlns="" val="2784467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58" name="Rectangle 2" hidden="1"/>
          <p:cNvGraphicFramePr>
            <a:graphicFrameLocks/>
          </p:cNvGraphicFramePr>
          <p:nvPr>
            <p:extLst>
              <p:ext uri="{D42A27DB-BD31-4B8C-83A1-F6EECF244321}">
                <p14:modId xmlns:p14="http://schemas.microsoft.com/office/powerpoint/2010/main" xmlns="" val="3852966874"/>
              </p:ext>
            </p:extLst>
          </p:nvPr>
        </p:nvGraphicFramePr>
        <p:xfrm>
          <a:off x="0" y="1"/>
          <a:ext cx="211667" cy="158751"/>
        </p:xfrm>
        <a:graphic>
          <a:graphicData uri="http://schemas.openxmlformats.org/presentationml/2006/ole">
            <p:oleObj spid="_x0000_s2064" name="think-cell Slide" r:id="rId6" imgW="0" imgH="0" progId="">
              <p:embed/>
            </p:oleObj>
          </a:graphicData>
        </a:graphic>
      </p:graphicFrame>
      <p:sp>
        <p:nvSpPr>
          <p:cNvPr id="19462" name="Rectangle 17" hidden="1"/>
          <p:cNvSpPr>
            <a:spLocks noChangeArrowheads="1"/>
          </p:cNvSpPr>
          <p:nvPr>
            <p:custDataLst>
              <p:tags r:id="rId2"/>
            </p:custDataLst>
          </p:nvPr>
        </p:nvSpPr>
        <p:spPr bwMode="gray">
          <a:xfrm>
            <a:off x="0" y="1"/>
            <a:ext cx="211667" cy="158751"/>
          </a:xfrm>
          <a:prstGeom prst="rect">
            <a:avLst/>
          </a:prstGeom>
          <a:solidFill>
            <a:schemeClr val="bg2"/>
          </a:solidFill>
          <a:ln w="12700" algn="ctr">
            <a:solidFill>
              <a:schemeClr val="tx1"/>
            </a:solidFill>
            <a:miter lim="800000"/>
            <a:headEnd/>
            <a:tailEnd/>
          </a:ln>
        </p:spPr>
        <p:txBody>
          <a:bodyPr wrap="none" lIns="0" tIns="0" rIns="0" bIns="0" anchor="ctr"/>
          <a:lstStyle/>
          <a:p>
            <a:pPr algn="ctr">
              <a:lnSpc>
                <a:spcPct val="100000"/>
              </a:lnSpc>
              <a:buClrTx/>
              <a:buSzTx/>
              <a:buFontTx/>
              <a:buNone/>
            </a:pPr>
            <a:r>
              <a:rPr lang="en-US" sz="2900" dirty="0">
                <a:latin typeface="Arial" pitchFamily="34" charset="0"/>
              </a:rPr>
              <a:t> </a:t>
            </a:r>
          </a:p>
        </p:txBody>
      </p:sp>
      <p:sp>
        <p:nvSpPr>
          <p:cNvPr id="19468" name="Rectangle 15"/>
          <p:cNvSpPr>
            <a:spLocks noGrp="1" noChangeArrowheads="1"/>
          </p:cNvSpPr>
          <p:nvPr>
            <p:ph type="title"/>
            <p:custDataLst>
              <p:tags r:id="rId3"/>
            </p:custDataLst>
          </p:nvPr>
        </p:nvSpPr>
        <p:spPr bwMode="gray"/>
        <p:txBody>
          <a:bodyPr vert="horz" lIns="0" tIns="23999" rIns="0" bIns="0" rtlCol="0" anchor="ctr" anchorCtr="0">
            <a:noAutofit/>
          </a:bodyPr>
          <a:lstStyle/>
          <a:p>
            <a:pPr>
              <a:spcBef>
                <a:spcPts val="800"/>
              </a:spcBef>
            </a:pPr>
            <a:r>
              <a:rPr lang="es-CL" dirty="0" smtClean="0">
                <a:ea typeface="+mn-ea"/>
                <a:cs typeface="Arial" pitchFamily="34" charset="0"/>
              </a:rPr>
              <a:t>Ficha Resumen</a:t>
            </a:r>
            <a:endParaRPr lang="es-CL" dirty="0">
              <a:ea typeface="+mn-ea"/>
              <a:cs typeface="Arial" pitchFamily="34" charset="0"/>
            </a:endParaRPr>
          </a:p>
        </p:txBody>
      </p:sp>
      <p:grpSp>
        <p:nvGrpSpPr>
          <p:cNvPr id="12" name="11 Grupo"/>
          <p:cNvGrpSpPr/>
          <p:nvPr/>
        </p:nvGrpSpPr>
        <p:grpSpPr>
          <a:xfrm>
            <a:off x="6107852" y="1876577"/>
            <a:ext cx="5424521" cy="1007969"/>
            <a:chOff x="1907702" y="2127713"/>
            <a:chExt cx="3312370" cy="688456"/>
          </a:xfrm>
        </p:grpSpPr>
        <p:sp>
          <p:nvSpPr>
            <p:cNvPr id="13" name="12 Rectángulo redondeado"/>
            <p:cNvSpPr/>
            <p:nvPr/>
          </p:nvSpPr>
          <p:spPr bwMode="gray">
            <a:xfrm>
              <a:off x="1907704" y="2154379"/>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14" name="13 Grupo"/>
            <p:cNvGrpSpPr/>
            <p:nvPr/>
          </p:nvGrpSpPr>
          <p:grpSpPr>
            <a:xfrm>
              <a:off x="1907702" y="2162589"/>
              <a:ext cx="1264246" cy="576064"/>
              <a:chOff x="1907704" y="2162589"/>
              <a:chExt cx="813136" cy="576064"/>
            </a:xfrm>
          </p:grpSpPr>
          <p:sp>
            <p:nvSpPr>
              <p:cNvPr id="16" name="15 Rectángulo redondeado"/>
              <p:cNvSpPr/>
              <p:nvPr/>
            </p:nvSpPr>
            <p:spPr bwMode="gray">
              <a:xfrm>
                <a:off x="1907704" y="2162589"/>
                <a:ext cx="720080" cy="576064"/>
              </a:xfrm>
              <a:prstGeom prst="roundRect">
                <a:avLst/>
              </a:prstGeom>
              <a:solidFill>
                <a:schemeClr val="tx2"/>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600" b="1" dirty="0" smtClean="0">
                    <a:solidFill>
                      <a:schemeClr val="bg1"/>
                    </a:solidFill>
                    <a:latin typeface="Arial" pitchFamily="34" charset="0"/>
                    <a:cs typeface="Arial" pitchFamily="34" charset="0"/>
                  </a:rPr>
                  <a:t>Muestra</a:t>
                </a:r>
              </a:p>
            </p:txBody>
          </p:sp>
          <p:sp>
            <p:nvSpPr>
              <p:cNvPr id="18" name="17 Triángulo isósceles"/>
              <p:cNvSpPr/>
              <p:nvPr/>
            </p:nvSpPr>
            <p:spPr bwMode="gray">
              <a:xfrm rot="5400000">
                <a:off x="2589928" y="2471860"/>
                <a:ext cx="167962" cy="93862"/>
              </a:xfrm>
              <a:prstGeom prst="triangle">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15" name="14 CuadroTexto"/>
            <p:cNvSpPr txBox="1"/>
            <p:nvPr/>
          </p:nvSpPr>
          <p:spPr bwMode="gray">
            <a:xfrm>
              <a:off x="3212058" y="2127713"/>
              <a:ext cx="1944216" cy="688456"/>
            </a:xfrm>
            <a:prstGeom prst="rect">
              <a:avLst/>
            </a:prstGeom>
            <a:noFill/>
          </p:spPr>
          <p:txBody>
            <a:bodyPr wrap="square" lIns="0" tIns="0" rIns="0" bIns="0" rtlCol="0" anchor="ctr">
              <a:spAutoFit/>
            </a:bodyPr>
            <a:lstStyle/>
            <a:p>
              <a:pPr algn="ctr">
                <a:spcBef>
                  <a:spcPts val="300"/>
                </a:spcBef>
              </a:pPr>
              <a:r>
                <a:rPr lang="es-CL" sz="2400" b="1" dirty="0" smtClean="0">
                  <a:solidFill>
                    <a:schemeClr val="bg2">
                      <a:lumMod val="50000"/>
                    </a:schemeClr>
                  </a:solidFill>
                  <a:latin typeface="Arial" pitchFamily="34" charset="0"/>
                  <a:cs typeface="Arial" pitchFamily="34" charset="0"/>
                </a:rPr>
                <a:t>1.006</a:t>
              </a:r>
            </a:p>
            <a:p>
              <a:pPr algn="ctr">
                <a:spcBef>
                  <a:spcPts val="300"/>
                </a:spcBef>
              </a:pPr>
              <a:r>
                <a:rPr lang="es-CL" sz="1200" b="1" dirty="0" smtClean="0">
                  <a:solidFill>
                    <a:schemeClr val="bg2">
                      <a:lumMod val="50000"/>
                    </a:schemeClr>
                  </a:solidFill>
                  <a:latin typeface="Arial" pitchFamily="34" charset="0"/>
                  <a:cs typeface="Arial" pitchFamily="34" charset="0"/>
                </a:rPr>
                <a:t>Encuestas en hogares</a:t>
              </a:r>
              <a:endParaRPr lang="es-CL" sz="1000" b="1" dirty="0">
                <a:solidFill>
                  <a:schemeClr val="bg2">
                    <a:lumMod val="50000"/>
                  </a:schemeClr>
                </a:solidFill>
                <a:latin typeface="Arial" pitchFamily="34" charset="0"/>
                <a:cs typeface="Arial" pitchFamily="34" charset="0"/>
              </a:endParaRPr>
            </a:p>
            <a:p>
              <a:pPr algn="ctr">
                <a:spcBef>
                  <a:spcPts val="300"/>
                </a:spcBef>
              </a:pPr>
              <a:r>
                <a:rPr lang="es-CL" sz="1000" b="1" dirty="0" smtClean="0">
                  <a:solidFill>
                    <a:schemeClr val="bg2">
                      <a:lumMod val="50000"/>
                    </a:schemeClr>
                  </a:solidFill>
                  <a:latin typeface="Arial" pitchFamily="34" charset="0"/>
                  <a:cs typeface="Arial" pitchFamily="34" charset="0"/>
                </a:rPr>
                <a:t>Margen de error: +/- 3,09</a:t>
              </a:r>
              <a:endParaRPr lang="es-CL" sz="1000" b="1" dirty="0">
                <a:solidFill>
                  <a:schemeClr val="bg2">
                    <a:lumMod val="50000"/>
                  </a:schemeClr>
                </a:solidFill>
                <a:latin typeface="Arial" pitchFamily="34" charset="0"/>
                <a:cs typeface="Arial" pitchFamily="34" charset="0"/>
              </a:endParaRPr>
            </a:p>
            <a:p>
              <a:pPr algn="ctr">
                <a:spcBef>
                  <a:spcPts val="300"/>
                </a:spcBef>
              </a:pPr>
              <a:endParaRPr lang="es-CL" sz="1200" b="1" dirty="0" smtClean="0">
                <a:solidFill>
                  <a:schemeClr val="bg2">
                    <a:lumMod val="50000"/>
                  </a:schemeClr>
                </a:solidFill>
                <a:latin typeface="Arial" pitchFamily="34" charset="0"/>
                <a:cs typeface="Arial" pitchFamily="34" charset="0"/>
              </a:endParaRPr>
            </a:p>
          </p:txBody>
        </p:sp>
      </p:grpSp>
      <p:grpSp>
        <p:nvGrpSpPr>
          <p:cNvPr id="19" name="18 Grupo"/>
          <p:cNvGrpSpPr/>
          <p:nvPr/>
        </p:nvGrpSpPr>
        <p:grpSpPr>
          <a:xfrm>
            <a:off x="6107852" y="3952824"/>
            <a:ext cx="5424521" cy="362788"/>
            <a:chOff x="1907702" y="2211710"/>
            <a:chExt cx="3312370" cy="584274"/>
          </a:xfrm>
        </p:grpSpPr>
        <p:sp>
          <p:nvSpPr>
            <p:cNvPr id="20" name="19 Rectángulo redondeado"/>
            <p:cNvSpPr/>
            <p:nvPr/>
          </p:nvSpPr>
          <p:spPr bwMode="gray">
            <a:xfrm>
              <a:off x="1907704" y="2211710"/>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21" name="20 Grupo"/>
            <p:cNvGrpSpPr/>
            <p:nvPr/>
          </p:nvGrpSpPr>
          <p:grpSpPr>
            <a:xfrm>
              <a:off x="1907702" y="2219920"/>
              <a:ext cx="1264246" cy="576064"/>
              <a:chOff x="1907704" y="2219920"/>
              <a:chExt cx="813136" cy="576064"/>
            </a:xfrm>
          </p:grpSpPr>
          <p:sp>
            <p:nvSpPr>
              <p:cNvPr id="28" name="27 Rectángulo redondeado"/>
              <p:cNvSpPr/>
              <p:nvPr/>
            </p:nvSpPr>
            <p:spPr bwMode="gray">
              <a:xfrm>
                <a:off x="1907704" y="2219920"/>
                <a:ext cx="720080" cy="576064"/>
              </a:xfrm>
              <a:prstGeom prst="roundRect">
                <a:avLst/>
              </a:prstGeom>
              <a:solidFill>
                <a:schemeClr val="bg2">
                  <a:lumMod val="5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400" b="1" dirty="0" smtClean="0">
                    <a:solidFill>
                      <a:schemeClr val="bg1"/>
                    </a:solidFill>
                    <a:latin typeface="Arial" pitchFamily="34" charset="0"/>
                    <a:cs typeface="Arial" pitchFamily="34" charset="0"/>
                  </a:rPr>
                  <a:t>Edad </a:t>
                </a:r>
              </a:p>
            </p:txBody>
          </p:sp>
          <p:sp>
            <p:nvSpPr>
              <p:cNvPr id="29" name="28 Triángulo isósceles"/>
              <p:cNvSpPr/>
              <p:nvPr/>
            </p:nvSpPr>
            <p:spPr bwMode="gray">
              <a:xfrm rot="5400000">
                <a:off x="2589928" y="2471860"/>
                <a:ext cx="167962" cy="93862"/>
              </a:xfrm>
              <a:prstGeom prst="triangle">
                <a:avLst/>
              </a:prstGeom>
              <a:solidFill>
                <a:schemeClr val="bg2">
                  <a:lumMod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26" name="25 CuadroTexto"/>
            <p:cNvSpPr txBox="1"/>
            <p:nvPr/>
          </p:nvSpPr>
          <p:spPr bwMode="gray">
            <a:xfrm>
              <a:off x="3212058" y="2342289"/>
              <a:ext cx="1944216" cy="297407"/>
            </a:xfrm>
            <a:prstGeom prst="rect">
              <a:avLst/>
            </a:prstGeom>
            <a:noFill/>
          </p:spPr>
          <p:txBody>
            <a:bodyPr wrap="square" lIns="0" tIns="0" rIns="0" bIns="0" rtlCol="0" anchor="ctr">
              <a:spAutoFit/>
            </a:bodyPr>
            <a:lstStyle/>
            <a:p>
              <a:pPr algn="ctr">
                <a:spcBef>
                  <a:spcPts val="300"/>
                </a:spcBef>
              </a:pPr>
              <a:r>
                <a:rPr lang="es-CL" sz="1200" b="1" dirty="0" smtClean="0">
                  <a:solidFill>
                    <a:schemeClr val="bg2">
                      <a:lumMod val="50000"/>
                    </a:schemeClr>
                  </a:solidFill>
                  <a:latin typeface="Arial" pitchFamily="34" charset="0"/>
                  <a:cs typeface="Arial" pitchFamily="34" charset="0"/>
                </a:rPr>
                <a:t>Mayores de 15 años</a:t>
              </a:r>
            </a:p>
          </p:txBody>
        </p:sp>
      </p:grpSp>
      <p:sp>
        <p:nvSpPr>
          <p:cNvPr id="30" name="AutoShape 25" descr="Resultado de imagen para symbol female and male vector"/>
          <p:cNvSpPr>
            <a:spLocks noChangeAspect="1" noChangeArrowheads="1"/>
          </p:cNvSpPr>
          <p:nvPr/>
        </p:nvSpPr>
        <p:spPr bwMode="auto">
          <a:xfrm>
            <a:off x="7611637" y="1801849"/>
            <a:ext cx="499158"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dirty="0"/>
          </a:p>
        </p:txBody>
      </p:sp>
      <p:sp>
        <p:nvSpPr>
          <p:cNvPr id="32" name="AutoShape 27" descr="Resultado de imagen para symbol female and male vector"/>
          <p:cNvSpPr>
            <a:spLocks noChangeAspect="1" noChangeArrowheads="1"/>
          </p:cNvSpPr>
          <p:nvPr/>
        </p:nvSpPr>
        <p:spPr bwMode="auto">
          <a:xfrm>
            <a:off x="7611637" y="1954249"/>
            <a:ext cx="499158"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dirty="0"/>
          </a:p>
        </p:txBody>
      </p:sp>
      <p:sp>
        <p:nvSpPr>
          <p:cNvPr id="33" name="AutoShape 29" descr="Resultado de imagen para symbol female and male vector"/>
          <p:cNvSpPr>
            <a:spLocks noChangeAspect="1" noChangeArrowheads="1"/>
          </p:cNvSpPr>
          <p:nvPr/>
        </p:nvSpPr>
        <p:spPr bwMode="auto">
          <a:xfrm>
            <a:off x="7611637" y="2106649"/>
            <a:ext cx="499158"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dirty="0"/>
          </a:p>
        </p:txBody>
      </p:sp>
      <p:sp>
        <p:nvSpPr>
          <p:cNvPr id="34" name="AutoShape 34" descr="https://figures.boundless-cdn.com/20943/raw/ender-symbols-side-by-side.svg"/>
          <p:cNvSpPr>
            <a:spLocks noChangeAspect="1" noChangeArrowheads="1"/>
          </p:cNvSpPr>
          <p:nvPr/>
        </p:nvSpPr>
        <p:spPr bwMode="auto">
          <a:xfrm>
            <a:off x="7611637" y="2411449"/>
            <a:ext cx="499158"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dirty="0"/>
          </a:p>
        </p:txBody>
      </p:sp>
      <p:sp>
        <p:nvSpPr>
          <p:cNvPr id="35" name="AutoShape 36" descr="https://figures.boundless-cdn.com/20943/raw/ender-symbols-side-by-side.svg"/>
          <p:cNvSpPr>
            <a:spLocks noChangeAspect="1" noChangeArrowheads="1"/>
          </p:cNvSpPr>
          <p:nvPr/>
        </p:nvSpPr>
        <p:spPr bwMode="auto">
          <a:xfrm>
            <a:off x="7611637" y="2563849"/>
            <a:ext cx="499158"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dirty="0"/>
          </a:p>
        </p:txBody>
      </p:sp>
      <p:grpSp>
        <p:nvGrpSpPr>
          <p:cNvPr id="36" name="35 Grupo"/>
          <p:cNvGrpSpPr/>
          <p:nvPr/>
        </p:nvGrpSpPr>
        <p:grpSpPr>
          <a:xfrm>
            <a:off x="6107852" y="4363474"/>
            <a:ext cx="5424521" cy="362788"/>
            <a:chOff x="1907702" y="2211710"/>
            <a:chExt cx="3312370" cy="584274"/>
          </a:xfrm>
        </p:grpSpPr>
        <p:sp>
          <p:nvSpPr>
            <p:cNvPr id="37" name="36 Rectángulo redondeado"/>
            <p:cNvSpPr/>
            <p:nvPr/>
          </p:nvSpPr>
          <p:spPr bwMode="gray">
            <a:xfrm>
              <a:off x="1907704" y="2211710"/>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38" name="37 Grupo"/>
            <p:cNvGrpSpPr/>
            <p:nvPr/>
          </p:nvGrpSpPr>
          <p:grpSpPr>
            <a:xfrm>
              <a:off x="1907702" y="2219920"/>
              <a:ext cx="1264246" cy="576064"/>
              <a:chOff x="1907704" y="2219920"/>
              <a:chExt cx="813136" cy="576064"/>
            </a:xfrm>
          </p:grpSpPr>
          <p:sp>
            <p:nvSpPr>
              <p:cNvPr id="40" name="39 Rectángulo redondeado"/>
              <p:cNvSpPr/>
              <p:nvPr/>
            </p:nvSpPr>
            <p:spPr bwMode="gray">
              <a:xfrm>
                <a:off x="1907704" y="2219920"/>
                <a:ext cx="720080" cy="576064"/>
              </a:xfrm>
              <a:prstGeom prst="roundRect">
                <a:avLst/>
              </a:prstGeom>
              <a:solidFill>
                <a:schemeClr val="bg2">
                  <a:lumMod val="5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400" b="1" dirty="0" smtClean="0">
                    <a:solidFill>
                      <a:schemeClr val="bg1"/>
                    </a:solidFill>
                    <a:latin typeface="Arial" pitchFamily="34" charset="0"/>
                    <a:cs typeface="Arial" pitchFamily="34" charset="0"/>
                  </a:rPr>
                  <a:t>GSE</a:t>
                </a:r>
              </a:p>
            </p:txBody>
          </p:sp>
          <p:sp>
            <p:nvSpPr>
              <p:cNvPr id="41" name="40 Triángulo isósceles"/>
              <p:cNvSpPr/>
              <p:nvPr/>
            </p:nvSpPr>
            <p:spPr bwMode="gray">
              <a:xfrm rot="5400000">
                <a:off x="2589928" y="2471860"/>
                <a:ext cx="167962" cy="93862"/>
              </a:xfrm>
              <a:prstGeom prst="triangle">
                <a:avLst/>
              </a:prstGeom>
              <a:solidFill>
                <a:schemeClr val="bg2">
                  <a:lumMod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39" name="38 CuadroTexto"/>
            <p:cNvSpPr txBox="1"/>
            <p:nvPr/>
          </p:nvSpPr>
          <p:spPr bwMode="gray">
            <a:xfrm>
              <a:off x="3212058" y="2342289"/>
              <a:ext cx="1944216" cy="297407"/>
            </a:xfrm>
            <a:prstGeom prst="rect">
              <a:avLst/>
            </a:prstGeom>
            <a:noFill/>
          </p:spPr>
          <p:txBody>
            <a:bodyPr wrap="square" lIns="0" tIns="0" rIns="0" bIns="0" rtlCol="0" anchor="ctr">
              <a:spAutoFit/>
            </a:bodyPr>
            <a:lstStyle/>
            <a:p>
              <a:pPr algn="ctr">
                <a:spcBef>
                  <a:spcPts val="300"/>
                </a:spcBef>
              </a:pPr>
              <a:r>
                <a:rPr lang="es-CL" sz="1200" b="1" dirty="0" smtClean="0">
                  <a:solidFill>
                    <a:schemeClr val="bg2">
                      <a:lumMod val="50000"/>
                    </a:schemeClr>
                  </a:solidFill>
                  <a:latin typeface="Arial" pitchFamily="34" charset="0"/>
                  <a:cs typeface="Arial" pitchFamily="34" charset="0"/>
                </a:rPr>
                <a:t>C1 , C2 , C3 y D</a:t>
              </a:r>
            </a:p>
          </p:txBody>
        </p:sp>
      </p:grpSp>
      <p:grpSp>
        <p:nvGrpSpPr>
          <p:cNvPr id="42" name="41 Grupo"/>
          <p:cNvGrpSpPr/>
          <p:nvPr/>
        </p:nvGrpSpPr>
        <p:grpSpPr>
          <a:xfrm>
            <a:off x="6107852" y="2816675"/>
            <a:ext cx="5424521" cy="642701"/>
            <a:chOff x="1907702" y="2211710"/>
            <a:chExt cx="3312370" cy="584274"/>
          </a:xfrm>
        </p:grpSpPr>
        <p:sp>
          <p:nvSpPr>
            <p:cNvPr id="43" name="42 Rectángulo redondeado"/>
            <p:cNvSpPr/>
            <p:nvPr/>
          </p:nvSpPr>
          <p:spPr bwMode="gray">
            <a:xfrm>
              <a:off x="1907704" y="2211710"/>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44" name="43 Grupo"/>
            <p:cNvGrpSpPr/>
            <p:nvPr/>
          </p:nvGrpSpPr>
          <p:grpSpPr>
            <a:xfrm>
              <a:off x="1907702" y="2219920"/>
              <a:ext cx="1264246" cy="576064"/>
              <a:chOff x="1907704" y="2219920"/>
              <a:chExt cx="813136" cy="576064"/>
            </a:xfrm>
          </p:grpSpPr>
          <p:sp>
            <p:nvSpPr>
              <p:cNvPr id="46" name="45 Rectángulo redondeado"/>
              <p:cNvSpPr/>
              <p:nvPr/>
            </p:nvSpPr>
            <p:spPr bwMode="gray">
              <a:xfrm>
                <a:off x="1907704" y="2219920"/>
                <a:ext cx="720080" cy="576064"/>
              </a:xfrm>
              <a:prstGeom prst="roundRect">
                <a:avLst/>
              </a:prstGeom>
              <a:solidFill>
                <a:schemeClr val="bg2">
                  <a:lumMod val="5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400" b="1" dirty="0" smtClean="0">
                    <a:solidFill>
                      <a:schemeClr val="bg1"/>
                    </a:solidFill>
                    <a:latin typeface="Arial" pitchFamily="34" charset="0"/>
                    <a:cs typeface="Arial" pitchFamily="34" charset="0"/>
                  </a:rPr>
                  <a:t>Ciudades</a:t>
                </a:r>
              </a:p>
            </p:txBody>
          </p:sp>
          <p:sp>
            <p:nvSpPr>
              <p:cNvPr id="47" name="46 Triángulo isósceles"/>
              <p:cNvSpPr/>
              <p:nvPr/>
            </p:nvSpPr>
            <p:spPr bwMode="gray">
              <a:xfrm rot="5400000">
                <a:off x="2589928" y="2471860"/>
                <a:ext cx="167962" cy="93862"/>
              </a:xfrm>
              <a:prstGeom prst="triangle">
                <a:avLst/>
              </a:prstGeom>
              <a:solidFill>
                <a:schemeClr val="bg2">
                  <a:lumMod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45" name="44 CuadroTexto"/>
            <p:cNvSpPr txBox="1"/>
            <p:nvPr/>
          </p:nvSpPr>
          <p:spPr bwMode="gray">
            <a:xfrm>
              <a:off x="3212058" y="2239175"/>
              <a:ext cx="1944216" cy="503635"/>
            </a:xfrm>
            <a:prstGeom prst="rect">
              <a:avLst/>
            </a:prstGeom>
            <a:noFill/>
          </p:spPr>
          <p:txBody>
            <a:bodyPr wrap="square" lIns="0" tIns="0" rIns="0" bIns="0" rtlCol="0" anchor="ctr">
              <a:spAutoFit/>
            </a:bodyPr>
            <a:lstStyle/>
            <a:p>
              <a:pPr algn="ctr">
                <a:spcBef>
                  <a:spcPts val="300"/>
                </a:spcBef>
              </a:pPr>
              <a:r>
                <a:rPr lang="es-CL" sz="1200" b="1" dirty="0" smtClean="0">
                  <a:solidFill>
                    <a:schemeClr val="bg2">
                      <a:lumMod val="50000"/>
                    </a:schemeClr>
                  </a:solidFill>
                  <a:latin typeface="Arial" pitchFamily="34" charset="0"/>
                  <a:cs typeface="Arial" pitchFamily="34" charset="0"/>
                </a:rPr>
                <a:t>Santiago, Iquique, Antofagasta, Viña del Mar/Valparaíso, Concepción/Talcahuano     y Puerto Montt.</a:t>
              </a:r>
            </a:p>
          </p:txBody>
        </p:sp>
      </p:grpSp>
      <p:grpSp>
        <p:nvGrpSpPr>
          <p:cNvPr id="48" name="47 Grupo"/>
          <p:cNvGrpSpPr/>
          <p:nvPr/>
        </p:nvGrpSpPr>
        <p:grpSpPr>
          <a:xfrm>
            <a:off x="6107852" y="3532651"/>
            <a:ext cx="5424521" cy="362788"/>
            <a:chOff x="1907702" y="2211710"/>
            <a:chExt cx="3312370" cy="584274"/>
          </a:xfrm>
        </p:grpSpPr>
        <p:sp>
          <p:nvSpPr>
            <p:cNvPr id="49" name="48 Rectángulo redondeado"/>
            <p:cNvSpPr/>
            <p:nvPr/>
          </p:nvSpPr>
          <p:spPr bwMode="gray">
            <a:xfrm>
              <a:off x="1907704" y="2211710"/>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50" name="49 Grupo"/>
            <p:cNvGrpSpPr/>
            <p:nvPr/>
          </p:nvGrpSpPr>
          <p:grpSpPr>
            <a:xfrm>
              <a:off x="1907702" y="2219920"/>
              <a:ext cx="1264246" cy="576064"/>
              <a:chOff x="1907704" y="2219920"/>
              <a:chExt cx="813136" cy="576064"/>
            </a:xfrm>
          </p:grpSpPr>
          <p:sp>
            <p:nvSpPr>
              <p:cNvPr id="52" name="51 Rectángulo redondeado"/>
              <p:cNvSpPr/>
              <p:nvPr/>
            </p:nvSpPr>
            <p:spPr bwMode="gray">
              <a:xfrm>
                <a:off x="1907704" y="2219920"/>
                <a:ext cx="720080" cy="576064"/>
              </a:xfrm>
              <a:prstGeom prst="roundRect">
                <a:avLst/>
              </a:prstGeom>
              <a:solidFill>
                <a:schemeClr val="bg2">
                  <a:lumMod val="5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400" b="1" dirty="0" smtClean="0">
                    <a:solidFill>
                      <a:schemeClr val="bg1"/>
                    </a:solidFill>
                    <a:latin typeface="Arial" pitchFamily="34" charset="0"/>
                    <a:cs typeface="Arial" pitchFamily="34" charset="0"/>
                  </a:rPr>
                  <a:t>Sexo</a:t>
                </a:r>
              </a:p>
            </p:txBody>
          </p:sp>
          <p:sp>
            <p:nvSpPr>
              <p:cNvPr id="53" name="52 Triángulo isósceles"/>
              <p:cNvSpPr/>
              <p:nvPr/>
            </p:nvSpPr>
            <p:spPr bwMode="gray">
              <a:xfrm rot="5400000">
                <a:off x="2589928" y="2471860"/>
                <a:ext cx="167962" cy="93862"/>
              </a:xfrm>
              <a:prstGeom prst="triangle">
                <a:avLst/>
              </a:prstGeom>
              <a:solidFill>
                <a:schemeClr val="bg2">
                  <a:lumMod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51" name="50 CuadroTexto"/>
            <p:cNvSpPr txBox="1"/>
            <p:nvPr/>
          </p:nvSpPr>
          <p:spPr bwMode="gray">
            <a:xfrm>
              <a:off x="3212058" y="2342289"/>
              <a:ext cx="1944216" cy="297407"/>
            </a:xfrm>
            <a:prstGeom prst="rect">
              <a:avLst/>
            </a:prstGeom>
            <a:noFill/>
          </p:spPr>
          <p:txBody>
            <a:bodyPr wrap="square" lIns="0" tIns="0" rIns="0" bIns="0" rtlCol="0" anchor="ctr">
              <a:spAutoFit/>
            </a:bodyPr>
            <a:lstStyle/>
            <a:p>
              <a:pPr algn="ctr">
                <a:spcBef>
                  <a:spcPts val="300"/>
                </a:spcBef>
              </a:pPr>
              <a:r>
                <a:rPr lang="es-CL" sz="1200" b="1" dirty="0" smtClean="0">
                  <a:solidFill>
                    <a:schemeClr val="bg2">
                      <a:lumMod val="50000"/>
                    </a:schemeClr>
                  </a:solidFill>
                  <a:latin typeface="Arial" pitchFamily="34" charset="0"/>
                  <a:cs typeface="Arial" pitchFamily="34" charset="0"/>
                </a:rPr>
                <a:t>Hombres y Mujeres</a:t>
              </a:r>
            </a:p>
          </p:txBody>
        </p:sp>
      </p:grpSp>
      <p:grpSp>
        <p:nvGrpSpPr>
          <p:cNvPr id="54" name="53 Grupo"/>
          <p:cNvGrpSpPr/>
          <p:nvPr/>
        </p:nvGrpSpPr>
        <p:grpSpPr>
          <a:xfrm>
            <a:off x="6123775" y="5008288"/>
            <a:ext cx="5424521" cy="706972"/>
            <a:chOff x="1907702" y="2154379"/>
            <a:chExt cx="3312370" cy="584274"/>
          </a:xfrm>
        </p:grpSpPr>
        <p:sp>
          <p:nvSpPr>
            <p:cNvPr id="55" name="54 Rectángulo redondeado"/>
            <p:cNvSpPr/>
            <p:nvPr/>
          </p:nvSpPr>
          <p:spPr bwMode="gray">
            <a:xfrm>
              <a:off x="1907704" y="2154379"/>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56" name="55 Grupo"/>
            <p:cNvGrpSpPr/>
            <p:nvPr/>
          </p:nvGrpSpPr>
          <p:grpSpPr>
            <a:xfrm>
              <a:off x="1907702" y="2162589"/>
              <a:ext cx="1264246" cy="576064"/>
              <a:chOff x="1907704" y="2162589"/>
              <a:chExt cx="813136" cy="576064"/>
            </a:xfrm>
          </p:grpSpPr>
          <p:sp>
            <p:nvSpPr>
              <p:cNvPr id="58" name="57 Rectángulo redondeado"/>
              <p:cNvSpPr/>
              <p:nvPr/>
            </p:nvSpPr>
            <p:spPr bwMode="gray">
              <a:xfrm>
                <a:off x="1907704" y="2162589"/>
                <a:ext cx="720080" cy="576064"/>
              </a:xfrm>
              <a:prstGeom prst="roundRect">
                <a:avLst/>
              </a:prstGeom>
              <a:solidFill>
                <a:schemeClr val="tx2"/>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600" b="1" dirty="0" smtClean="0">
                    <a:solidFill>
                      <a:schemeClr val="bg1"/>
                    </a:solidFill>
                    <a:latin typeface="Arial" pitchFamily="34" charset="0"/>
                    <a:cs typeface="Arial" pitchFamily="34" charset="0"/>
                  </a:rPr>
                  <a:t>Fecha de Terreno</a:t>
                </a:r>
              </a:p>
            </p:txBody>
          </p:sp>
          <p:sp>
            <p:nvSpPr>
              <p:cNvPr id="59" name="58 Triángulo isósceles"/>
              <p:cNvSpPr/>
              <p:nvPr/>
            </p:nvSpPr>
            <p:spPr bwMode="gray">
              <a:xfrm rot="5400000">
                <a:off x="2589928" y="2471860"/>
                <a:ext cx="167962" cy="93862"/>
              </a:xfrm>
              <a:prstGeom prst="triangle">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57" name="56 CuadroTexto"/>
            <p:cNvSpPr txBox="1"/>
            <p:nvPr/>
          </p:nvSpPr>
          <p:spPr bwMode="gray">
            <a:xfrm>
              <a:off x="3326913" y="2245459"/>
              <a:ext cx="1529334" cy="378388"/>
            </a:xfrm>
            <a:prstGeom prst="rect">
              <a:avLst/>
            </a:prstGeom>
            <a:noFill/>
          </p:spPr>
          <p:txBody>
            <a:bodyPr wrap="square" lIns="0" tIns="0" rIns="0" bIns="0" rtlCol="0" anchor="ctr">
              <a:spAutoFit/>
            </a:bodyPr>
            <a:lstStyle/>
            <a:p>
              <a:pPr algn="ctr">
                <a:spcBef>
                  <a:spcPts val="300"/>
                </a:spcBef>
              </a:pPr>
              <a:r>
                <a:rPr lang="es-CL" b="1" dirty="0" smtClean="0">
                  <a:solidFill>
                    <a:schemeClr val="bg2">
                      <a:lumMod val="50000"/>
                    </a:schemeClr>
                  </a:solidFill>
                  <a:latin typeface="Arial" pitchFamily="34" charset="0"/>
                  <a:cs typeface="Arial" pitchFamily="34" charset="0"/>
                </a:rPr>
                <a:t>Entre el 5 de enero y el 8 de febrero 2018</a:t>
              </a:r>
            </a:p>
          </p:txBody>
        </p:sp>
      </p:grpSp>
      <p:grpSp>
        <p:nvGrpSpPr>
          <p:cNvPr id="60" name="59 Grupo"/>
          <p:cNvGrpSpPr/>
          <p:nvPr/>
        </p:nvGrpSpPr>
        <p:grpSpPr>
          <a:xfrm>
            <a:off x="432556" y="1917891"/>
            <a:ext cx="5424521" cy="855436"/>
            <a:chOff x="1907702" y="2154379"/>
            <a:chExt cx="3312370" cy="584274"/>
          </a:xfrm>
        </p:grpSpPr>
        <p:sp>
          <p:nvSpPr>
            <p:cNvPr id="61" name="60 Rectángulo redondeado"/>
            <p:cNvSpPr/>
            <p:nvPr/>
          </p:nvSpPr>
          <p:spPr bwMode="gray">
            <a:xfrm>
              <a:off x="1907704" y="2154379"/>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62" name="61 Grupo"/>
            <p:cNvGrpSpPr/>
            <p:nvPr/>
          </p:nvGrpSpPr>
          <p:grpSpPr>
            <a:xfrm>
              <a:off x="1907702" y="2162589"/>
              <a:ext cx="1264246" cy="576064"/>
              <a:chOff x="1907704" y="2162589"/>
              <a:chExt cx="813136" cy="576064"/>
            </a:xfrm>
          </p:grpSpPr>
          <p:sp>
            <p:nvSpPr>
              <p:cNvPr id="64" name="63 Rectángulo redondeado"/>
              <p:cNvSpPr/>
              <p:nvPr/>
            </p:nvSpPr>
            <p:spPr bwMode="gray">
              <a:xfrm>
                <a:off x="1907704" y="2162589"/>
                <a:ext cx="720080" cy="576064"/>
              </a:xfrm>
              <a:prstGeom prst="roundRect">
                <a:avLst/>
              </a:prstGeom>
              <a:solidFill>
                <a:schemeClr val="accent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600" b="1" dirty="0" smtClean="0">
                    <a:solidFill>
                      <a:schemeClr val="bg1"/>
                    </a:solidFill>
                    <a:latin typeface="Arial" pitchFamily="34" charset="0"/>
                    <a:cs typeface="Arial" pitchFamily="34" charset="0"/>
                  </a:rPr>
                  <a:t>Tipo de estudio</a:t>
                </a:r>
              </a:p>
            </p:txBody>
          </p:sp>
          <p:sp>
            <p:nvSpPr>
              <p:cNvPr id="65" name="64 Triángulo isósceles"/>
              <p:cNvSpPr/>
              <p:nvPr/>
            </p:nvSpPr>
            <p:spPr bwMode="gray">
              <a:xfrm rot="5400000">
                <a:off x="2589928" y="2471860"/>
                <a:ext cx="167962" cy="93862"/>
              </a:xfrm>
              <a:prstGeom prst="triangl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63" name="62 CuadroTexto"/>
            <p:cNvSpPr txBox="1"/>
            <p:nvPr/>
          </p:nvSpPr>
          <p:spPr bwMode="gray">
            <a:xfrm>
              <a:off x="3212058" y="2345811"/>
              <a:ext cx="1944216" cy="252259"/>
            </a:xfrm>
            <a:prstGeom prst="rect">
              <a:avLst/>
            </a:prstGeom>
            <a:noFill/>
          </p:spPr>
          <p:txBody>
            <a:bodyPr wrap="square" lIns="0" tIns="0" rIns="0" bIns="0" rtlCol="0" anchor="ctr">
              <a:spAutoFit/>
            </a:bodyPr>
            <a:lstStyle/>
            <a:p>
              <a:pPr algn="ctr">
                <a:spcBef>
                  <a:spcPts val="300"/>
                </a:spcBef>
              </a:pPr>
              <a:r>
                <a:rPr lang="es-CL" sz="2400" b="1" dirty="0" smtClean="0">
                  <a:solidFill>
                    <a:schemeClr val="bg2">
                      <a:lumMod val="50000"/>
                    </a:schemeClr>
                  </a:solidFill>
                  <a:latin typeface="Arial" pitchFamily="34" charset="0"/>
                  <a:cs typeface="Arial" pitchFamily="34" charset="0"/>
                </a:rPr>
                <a:t>Estudio Cuantitativo</a:t>
              </a:r>
            </a:p>
          </p:txBody>
        </p:sp>
      </p:grpSp>
      <p:sp>
        <p:nvSpPr>
          <p:cNvPr id="72" name="AutoShape 25" descr="Resultado de imagen para symbol female and male vector"/>
          <p:cNvSpPr>
            <a:spLocks noChangeAspect="1" noChangeArrowheads="1"/>
          </p:cNvSpPr>
          <p:nvPr/>
        </p:nvSpPr>
        <p:spPr bwMode="auto">
          <a:xfrm>
            <a:off x="1936341" y="1804121"/>
            <a:ext cx="499158"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dirty="0"/>
          </a:p>
        </p:txBody>
      </p:sp>
      <p:sp>
        <p:nvSpPr>
          <p:cNvPr id="73" name="AutoShape 27" descr="Resultado de imagen para symbol female and male vector"/>
          <p:cNvSpPr>
            <a:spLocks noChangeAspect="1" noChangeArrowheads="1"/>
          </p:cNvSpPr>
          <p:nvPr/>
        </p:nvSpPr>
        <p:spPr bwMode="auto">
          <a:xfrm>
            <a:off x="1936341" y="1956521"/>
            <a:ext cx="499158"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dirty="0"/>
          </a:p>
        </p:txBody>
      </p:sp>
      <p:sp>
        <p:nvSpPr>
          <p:cNvPr id="74" name="AutoShape 29" descr="Resultado de imagen para symbol female and male vector"/>
          <p:cNvSpPr>
            <a:spLocks noChangeAspect="1" noChangeArrowheads="1"/>
          </p:cNvSpPr>
          <p:nvPr/>
        </p:nvSpPr>
        <p:spPr bwMode="auto">
          <a:xfrm>
            <a:off x="1936341" y="2108921"/>
            <a:ext cx="499158"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dirty="0"/>
          </a:p>
        </p:txBody>
      </p:sp>
      <p:sp>
        <p:nvSpPr>
          <p:cNvPr id="76" name="AutoShape 36" descr="https://figures.boundless-cdn.com/20943/raw/ender-symbols-side-by-side.svg"/>
          <p:cNvSpPr>
            <a:spLocks noChangeAspect="1" noChangeArrowheads="1"/>
          </p:cNvSpPr>
          <p:nvPr/>
        </p:nvSpPr>
        <p:spPr bwMode="auto">
          <a:xfrm>
            <a:off x="1936341" y="2566121"/>
            <a:ext cx="499158"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dirty="0"/>
          </a:p>
        </p:txBody>
      </p:sp>
      <p:grpSp>
        <p:nvGrpSpPr>
          <p:cNvPr id="83" name="82 Grupo"/>
          <p:cNvGrpSpPr/>
          <p:nvPr/>
        </p:nvGrpSpPr>
        <p:grpSpPr>
          <a:xfrm>
            <a:off x="432556" y="2818947"/>
            <a:ext cx="5424521" cy="642701"/>
            <a:chOff x="1907702" y="2211710"/>
            <a:chExt cx="3312370" cy="584274"/>
          </a:xfrm>
        </p:grpSpPr>
        <p:sp>
          <p:nvSpPr>
            <p:cNvPr id="84" name="83 Rectángulo redondeado"/>
            <p:cNvSpPr/>
            <p:nvPr/>
          </p:nvSpPr>
          <p:spPr bwMode="gray">
            <a:xfrm>
              <a:off x="1907704" y="2211710"/>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85" name="84 Grupo"/>
            <p:cNvGrpSpPr/>
            <p:nvPr/>
          </p:nvGrpSpPr>
          <p:grpSpPr>
            <a:xfrm>
              <a:off x="1907702" y="2219920"/>
              <a:ext cx="1264246" cy="576064"/>
              <a:chOff x="1907704" y="2219920"/>
              <a:chExt cx="813136" cy="576064"/>
            </a:xfrm>
          </p:grpSpPr>
          <p:sp>
            <p:nvSpPr>
              <p:cNvPr id="87" name="86 Rectángulo redondeado"/>
              <p:cNvSpPr/>
              <p:nvPr/>
            </p:nvSpPr>
            <p:spPr bwMode="gray">
              <a:xfrm>
                <a:off x="1907704" y="2219920"/>
                <a:ext cx="720080" cy="576064"/>
              </a:xfrm>
              <a:prstGeom prst="roundRect">
                <a:avLst/>
              </a:prstGeom>
              <a:solidFill>
                <a:schemeClr val="accent2"/>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400" b="1" dirty="0" smtClean="0">
                    <a:solidFill>
                      <a:schemeClr val="bg1"/>
                    </a:solidFill>
                    <a:latin typeface="Arial" pitchFamily="34" charset="0"/>
                    <a:cs typeface="Arial" pitchFamily="34" charset="0"/>
                  </a:rPr>
                  <a:t>Diseño </a:t>
                </a:r>
                <a:r>
                  <a:rPr lang="es-CL" sz="1400" b="1" dirty="0" err="1" smtClean="0">
                    <a:solidFill>
                      <a:schemeClr val="bg1"/>
                    </a:solidFill>
                    <a:latin typeface="Arial" pitchFamily="34" charset="0"/>
                    <a:cs typeface="Arial" pitchFamily="34" charset="0"/>
                  </a:rPr>
                  <a:t>Muestral</a:t>
                </a:r>
                <a:endParaRPr lang="es-CL" sz="1400" b="1" dirty="0" smtClean="0">
                  <a:solidFill>
                    <a:schemeClr val="bg1"/>
                  </a:solidFill>
                  <a:latin typeface="Arial" pitchFamily="34" charset="0"/>
                  <a:cs typeface="Arial" pitchFamily="34" charset="0"/>
                </a:endParaRPr>
              </a:p>
            </p:txBody>
          </p:sp>
          <p:sp>
            <p:nvSpPr>
              <p:cNvPr id="88" name="87 Triángulo isósceles"/>
              <p:cNvSpPr/>
              <p:nvPr/>
            </p:nvSpPr>
            <p:spPr bwMode="gray">
              <a:xfrm rot="5400000">
                <a:off x="2589928" y="2471860"/>
                <a:ext cx="167962" cy="93862"/>
              </a:xfrm>
              <a:prstGeom prst="triangl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86" name="85 CuadroTexto"/>
            <p:cNvSpPr txBox="1"/>
            <p:nvPr/>
          </p:nvSpPr>
          <p:spPr bwMode="gray">
            <a:xfrm>
              <a:off x="3212058" y="2323114"/>
              <a:ext cx="1944216" cy="335757"/>
            </a:xfrm>
            <a:prstGeom prst="rect">
              <a:avLst/>
            </a:prstGeom>
            <a:noFill/>
          </p:spPr>
          <p:txBody>
            <a:bodyPr wrap="square" lIns="0" tIns="0" rIns="0" bIns="0" rtlCol="0" anchor="ctr">
              <a:spAutoFit/>
            </a:bodyPr>
            <a:lstStyle/>
            <a:p>
              <a:pPr algn="ctr">
                <a:spcBef>
                  <a:spcPts val="300"/>
                </a:spcBef>
              </a:pPr>
              <a:r>
                <a:rPr lang="es-CL" sz="1200" b="1" dirty="0">
                  <a:solidFill>
                    <a:schemeClr val="bg2">
                      <a:lumMod val="50000"/>
                    </a:schemeClr>
                  </a:solidFill>
                  <a:latin typeface="Arial" pitchFamily="34" charset="0"/>
                  <a:cs typeface="Arial" pitchFamily="34" charset="0"/>
                </a:rPr>
                <a:t>Probabilístico estratificado, en cuatro etapas de selección aleatoria.</a:t>
              </a:r>
            </a:p>
          </p:txBody>
        </p:sp>
      </p:grpSp>
      <p:grpSp>
        <p:nvGrpSpPr>
          <p:cNvPr id="102" name="101 Grupo"/>
          <p:cNvGrpSpPr/>
          <p:nvPr/>
        </p:nvGrpSpPr>
        <p:grpSpPr>
          <a:xfrm>
            <a:off x="448476" y="3612803"/>
            <a:ext cx="5424521" cy="642701"/>
            <a:chOff x="1907702" y="2211710"/>
            <a:chExt cx="3312370" cy="584274"/>
          </a:xfrm>
        </p:grpSpPr>
        <p:sp>
          <p:nvSpPr>
            <p:cNvPr id="103" name="102 Rectángulo redondeado"/>
            <p:cNvSpPr/>
            <p:nvPr/>
          </p:nvSpPr>
          <p:spPr bwMode="gray">
            <a:xfrm>
              <a:off x="1907704" y="2211710"/>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104" name="103 Grupo"/>
            <p:cNvGrpSpPr/>
            <p:nvPr/>
          </p:nvGrpSpPr>
          <p:grpSpPr>
            <a:xfrm>
              <a:off x="1907702" y="2219920"/>
              <a:ext cx="1264246" cy="576064"/>
              <a:chOff x="1907704" y="2219920"/>
              <a:chExt cx="813136" cy="576064"/>
            </a:xfrm>
          </p:grpSpPr>
          <p:sp>
            <p:nvSpPr>
              <p:cNvPr id="106" name="105 Rectángulo redondeado"/>
              <p:cNvSpPr/>
              <p:nvPr/>
            </p:nvSpPr>
            <p:spPr bwMode="gray">
              <a:xfrm>
                <a:off x="1907704" y="2219920"/>
                <a:ext cx="720080" cy="576064"/>
              </a:xfrm>
              <a:prstGeom prst="roundRect">
                <a:avLst/>
              </a:prstGeom>
              <a:solidFill>
                <a:schemeClr val="accent2"/>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400" b="1" dirty="0" smtClean="0">
                    <a:solidFill>
                      <a:schemeClr val="bg1"/>
                    </a:solidFill>
                    <a:latin typeface="Arial" pitchFamily="34" charset="0"/>
                    <a:cs typeface="Arial" pitchFamily="34" charset="0"/>
                  </a:rPr>
                  <a:t>Marco </a:t>
                </a:r>
                <a:r>
                  <a:rPr lang="es-CL" sz="1400" b="1" dirty="0" err="1" smtClean="0">
                    <a:solidFill>
                      <a:schemeClr val="bg1"/>
                    </a:solidFill>
                    <a:latin typeface="Arial" pitchFamily="34" charset="0"/>
                    <a:cs typeface="Arial" pitchFamily="34" charset="0"/>
                  </a:rPr>
                  <a:t>Muestral</a:t>
                </a:r>
                <a:endParaRPr lang="es-CL" sz="1400" b="1" dirty="0" smtClean="0">
                  <a:solidFill>
                    <a:schemeClr val="bg1"/>
                  </a:solidFill>
                  <a:latin typeface="Arial" pitchFamily="34" charset="0"/>
                  <a:cs typeface="Arial" pitchFamily="34" charset="0"/>
                </a:endParaRPr>
              </a:p>
            </p:txBody>
          </p:sp>
          <p:sp>
            <p:nvSpPr>
              <p:cNvPr id="107" name="106 Triángulo isósceles"/>
              <p:cNvSpPr/>
              <p:nvPr/>
            </p:nvSpPr>
            <p:spPr bwMode="gray">
              <a:xfrm rot="5400000">
                <a:off x="2589928" y="2471860"/>
                <a:ext cx="167962" cy="93862"/>
              </a:xfrm>
              <a:prstGeom prst="triangl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105" name="104 CuadroTexto"/>
            <p:cNvSpPr txBox="1"/>
            <p:nvPr/>
          </p:nvSpPr>
          <p:spPr bwMode="gray">
            <a:xfrm>
              <a:off x="3212058" y="2323114"/>
              <a:ext cx="1944216" cy="335757"/>
            </a:xfrm>
            <a:prstGeom prst="rect">
              <a:avLst/>
            </a:prstGeom>
            <a:noFill/>
          </p:spPr>
          <p:txBody>
            <a:bodyPr wrap="square" lIns="0" tIns="0" rIns="0" bIns="0" rtlCol="0" anchor="ctr">
              <a:spAutoFit/>
            </a:bodyPr>
            <a:lstStyle/>
            <a:p>
              <a:pPr algn="ctr">
                <a:spcBef>
                  <a:spcPts val="300"/>
                </a:spcBef>
              </a:pPr>
              <a:r>
                <a:rPr lang="es-CL" sz="1200" b="1" dirty="0">
                  <a:solidFill>
                    <a:schemeClr val="bg2">
                      <a:lumMod val="50000"/>
                    </a:schemeClr>
                  </a:solidFill>
                  <a:latin typeface="Arial" pitchFamily="34" charset="0"/>
                  <a:cs typeface="Arial" pitchFamily="34" charset="0"/>
                </a:rPr>
                <a:t>Está constituido por los antecedentes del Censo Poblacional de 2002 (INE). </a:t>
              </a:r>
            </a:p>
          </p:txBody>
        </p:sp>
      </p:grpSp>
      <p:grpSp>
        <p:nvGrpSpPr>
          <p:cNvPr id="108" name="107 Grupo"/>
          <p:cNvGrpSpPr/>
          <p:nvPr/>
        </p:nvGrpSpPr>
        <p:grpSpPr>
          <a:xfrm>
            <a:off x="464396" y="4393011"/>
            <a:ext cx="5424521" cy="642701"/>
            <a:chOff x="1907702" y="2211710"/>
            <a:chExt cx="3312370" cy="584274"/>
          </a:xfrm>
        </p:grpSpPr>
        <p:sp>
          <p:nvSpPr>
            <p:cNvPr id="109" name="108 Rectángulo redondeado"/>
            <p:cNvSpPr/>
            <p:nvPr/>
          </p:nvSpPr>
          <p:spPr bwMode="gray">
            <a:xfrm>
              <a:off x="1907704" y="2211710"/>
              <a:ext cx="3312368" cy="576064"/>
            </a:xfrm>
            <a:prstGeom prst="roundRect">
              <a:avLst/>
            </a:prstGeom>
            <a:solidFill>
              <a:schemeClr val="bg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nvGrpSpPr>
            <p:cNvPr id="110" name="109 Grupo"/>
            <p:cNvGrpSpPr/>
            <p:nvPr/>
          </p:nvGrpSpPr>
          <p:grpSpPr>
            <a:xfrm>
              <a:off x="1907702" y="2219920"/>
              <a:ext cx="1264246" cy="576064"/>
              <a:chOff x="1907704" y="2219920"/>
              <a:chExt cx="813136" cy="576064"/>
            </a:xfrm>
          </p:grpSpPr>
          <p:sp>
            <p:nvSpPr>
              <p:cNvPr id="112" name="111 Rectángulo redondeado"/>
              <p:cNvSpPr/>
              <p:nvPr/>
            </p:nvSpPr>
            <p:spPr bwMode="gray">
              <a:xfrm>
                <a:off x="1907704" y="2219920"/>
                <a:ext cx="720080" cy="576064"/>
              </a:xfrm>
              <a:prstGeom prst="roundRect">
                <a:avLst/>
              </a:prstGeom>
              <a:solidFill>
                <a:schemeClr val="accent2"/>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r>
                  <a:rPr lang="es-CL" sz="1400" b="1" dirty="0" smtClean="0">
                    <a:solidFill>
                      <a:schemeClr val="bg1"/>
                    </a:solidFill>
                    <a:latin typeface="Arial" pitchFamily="34" charset="0"/>
                    <a:cs typeface="Arial" pitchFamily="34" charset="0"/>
                  </a:rPr>
                  <a:t>Ponderación de     la Muestra</a:t>
                </a:r>
              </a:p>
            </p:txBody>
          </p:sp>
          <p:sp>
            <p:nvSpPr>
              <p:cNvPr id="113" name="112 Triángulo isósceles"/>
              <p:cNvSpPr/>
              <p:nvPr/>
            </p:nvSpPr>
            <p:spPr bwMode="gray">
              <a:xfrm rot="5400000">
                <a:off x="2589928" y="2471860"/>
                <a:ext cx="167962" cy="93862"/>
              </a:xfrm>
              <a:prstGeom prst="triangl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s-CL" sz="1600" dirty="0" smtClean="0">
                  <a:solidFill>
                    <a:schemeClr val="tx1"/>
                  </a:solidFill>
                  <a:latin typeface="Arial" pitchFamily="34" charset="0"/>
                  <a:cs typeface="Arial" pitchFamily="34" charset="0"/>
                </a:endParaRPr>
              </a:p>
            </p:txBody>
          </p:sp>
        </p:grpSp>
        <p:sp>
          <p:nvSpPr>
            <p:cNvPr id="111" name="110 CuadroTexto"/>
            <p:cNvSpPr txBox="1"/>
            <p:nvPr/>
          </p:nvSpPr>
          <p:spPr bwMode="gray">
            <a:xfrm>
              <a:off x="3212058" y="2323114"/>
              <a:ext cx="1944216" cy="335757"/>
            </a:xfrm>
            <a:prstGeom prst="rect">
              <a:avLst/>
            </a:prstGeom>
            <a:noFill/>
          </p:spPr>
          <p:txBody>
            <a:bodyPr wrap="square" lIns="0" tIns="0" rIns="0" bIns="0" rtlCol="0" anchor="ctr">
              <a:spAutoFit/>
            </a:bodyPr>
            <a:lstStyle/>
            <a:p>
              <a:pPr algn="ctr">
                <a:spcBef>
                  <a:spcPts val="300"/>
                </a:spcBef>
              </a:pPr>
              <a:r>
                <a:rPr lang="es-CL" sz="1200" b="1" dirty="0">
                  <a:solidFill>
                    <a:schemeClr val="bg2">
                      <a:lumMod val="50000"/>
                    </a:schemeClr>
                  </a:solidFill>
                  <a:latin typeface="Arial" pitchFamily="34" charset="0"/>
                  <a:cs typeface="Arial" pitchFamily="34" charset="0"/>
                </a:rPr>
                <a:t>Datos ponderados por edad, sexo y NSE, según datos del Censo 2002.</a:t>
              </a:r>
            </a:p>
          </p:txBody>
        </p:sp>
      </p:grpSp>
    </p:spTree>
    <p:extLst>
      <p:ext uri="{BB962C8B-B14F-4D97-AF65-F5344CB8AC3E}">
        <p14:creationId xmlns:p14="http://schemas.microsoft.com/office/powerpoint/2010/main" xmlns="" val="8775884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2"/>
          <p:cNvSpPr txBox="1">
            <a:spLocks/>
          </p:cNvSpPr>
          <p:nvPr/>
        </p:nvSpPr>
        <p:spPr bwMode="gray">
          <a:xfrm>
            <a:off x="143175" y="3902179"/>
            <a:ext cx="6048839" cy="678981"/>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2900" dirty="0" smtClean="0">
                <a:solidFill>
                  <a:schemeClr val="accent1"/>
                </a:solidFill>
              </a:rPr>
              <a:t>12%</a:t>
            </a:r>
            <a:r>
              <a:rPr lang="de-DE" sz="2900" dirty="0" smtClean="0">
                <a:solidFill>
                  <a:schemeClr val="bg2"/>
                </a:solidFill>
              </a:rPr>
              <a:t>C1 </a:t>
            </a:r>
            <a:r>
              <a:rPr lang="de-DE" sz="2900" dirty="0">
                <a:solidFill>
                  <a:schemeClr val="accent1"/>
                </a:solidFill>
              </a:rPr>
              <a:t>I 21%</a:t>
            </a:r>
            <a:r>
              <a:rPr lang="de-DE" sz="2900" dirty="0">
                <a:solidFill>
                  <a:schemeClr val="bg2"/>
                </a:solidFill>
              </a:rPr>
              <a:t>C2 </a:t>
            </a:r>
            <a:r>
              <a:rPr lang="de-DE" sz="2900" dirty="0">
                <a:solidFill>
                  <a:schemeClr val="accent1"/>
                </a:solidFill>
              </a:rPr>
              <a:t>I 28%</a:t>
            </a:r>
            <a:r>
              <a:rPr lang="de-DE" sz="2900" dirty="0">
                <a:solidFill>
                  <a:schemeClr val="bg2"/>
                </a:solidFill>
              </a:rPr>
              <a:t>C3 </a:t>
            </a:r>
            <a:r>
              <a:rPr lang="de-DE" sz="2900" dirty="0">
                <a:solidFill>
                  <a:schemeClr val="accent1"/>
                </a:solidFill>
              </a:rPr>
              <a:t>I 39%</a:t>
            </a:r>
            <a:r>
              <a:rPr lang="de-DE" sz="2900" dirty="0">
                <a:solidFill>
                  <a:schemeClr val="bg2"/>
                </a:solidFill>
              </a:rPr>
              <a:t>D</a:t>
            </a:r>
          </a:p>
          <a:p>
            <a:pPr algn="ctr">
              <a:spcBef>
                <a:spcPts val="0"/>
              </a:spcBef>
            </a:pPr>
            <a:endParaRPr lang="de-DE" sz="2900" dirty="0">
              <a:solidFill>
                <a:schemeClr val="bg2"/>
              </a:solidFill>
            </a:endParaRPr>
          </a:p>
        </p:txBody>
      </p:sp>
      <p:grpSp>
        <p:nvGrpSpPr>
          <p:cNvPr id="25" name="Group 79"/>
          <p:cNvGrpSpPr>
            <a:grpSpLocks noChangeAspect="1"/>
          </p:cNvGrpSpPr>
          <p:nvPr/>
        </p:nvGrpSpPr>
        <p:grpSpPr bwMode="auto">
          <a:xfrm>
            <a:off x="3574636" y="2076281"/>
            <a:ext cx="560226" cy="1020013"/>
            <a:chOff x="1148" y="2210"/>
            <a:chExt cx="251" cy="457"/>
          </a:xfrm>
          <a:solidFill>
            <a:schemeClr val="bg2"/>
          </a:solidFill>
        </p:grpSpPr>
        <p:sp>
          <p:nvSpPr>
            <p:cNvPr id="26" name="Oval 80"/>
            <p:cNvSpPr>
              <a:spLocks noChangeArrowheads="1"/>
            </p:cNvSpPr>
            <p:nvPr/>
          </p:nvSpPr>
          <p:spPr bwMode="auto">
            <a:xfrm>
              <a:off x="1212" y="2210"/>
              <a:ext cx="123" cy="124"/>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bg2"/>
                </a:solidFill>
                <a:latin typeface="Century Gothic" pitchFamily="34" charset="0"/>
              </a:endParaRPr>
            </a:p>
          </p:txBody>
        </p:sp>
        <p:sp>
          <p:nvSpPr>
            <p:cNvPr id="27" name="Freeform 81"/>
            <p:cNvSpPr>
              <a:spLocks/>
            </p:cNvSpPr>
            <p:nvPr/>
          </p:nvSpPr>
          <p:spPr bwMode="auto">
            <a:xfrm>
              <a:off x="1148" y="2348"/>
              <a:ext cx="251" cy="319"/>
            </a:xfrm>
            <a:custGeom>
              <a:avLst/>
              <a:gdLst>
                <a:gd name="T0" fmla="*/ 124 w 126"/>
                <a:gd name="T1" fmla="*/ 81 h 160"/>
                <a:gd name="T2" fmla="*/ 103 w 126"/>
                <a:gd name="T3" fmla="*/ 17 h 160"/>
                <a:gd name="T4" fmla="*/ 63 w 126"/>
                <a:gd name="T5" fmla="*/ 0 h 160"/>
                <a:gd name="T6" fmla="*/ 23 w 126"/>
                <a:gd name="T7" fmla="*/ 17 h 160"/>
                <a:gd name="T8" fmla="*/ 1 w 126"/>
                <a:gd name="T9" fmla="*/ 81 h 160"/>
                <a:gd name="T10" fmla="*/ 9 w 126"/>
                <a:gd name="T11" fmla="*/ 95 h 160"/>
                <a:gd name="T12" fmla="*/ 23 w 126"/>
                <a:gd name="T13" fmla="*/ 88 h 160"/>
                <a:gd name="T14" fmla="*/ 31 w 126"/>
                <a:gd name="T15" fmla="*/ 65 h 160"/>
                <a:gd name="T16" fmla="*/ 44 w 126"/>
                <a:gd name="T17" fmla="*/ 153 h 160"/>
                <a:gd name="T18" fmla="*/ 50 w 126"/>
                <a:gd name="T19" fmla="*/ 160 h 160"/>
                <a:gd name="T20" fmla="*/ 76 w 126"/>
                <a:gd name="T21" fmla="*/ 160 h 160"/>
                <a:gd name="T22" fmla="*/ 82 w 126"/>
                <a:gd name="T23" fmla="*/ 153 h 160"/>
                <a:gd name="T24" fmla="*/ 95 w 126"/>
                <a:gd name="T25" fmla="*/ 65 h 160"/>
                <a:gd name="T26" fmla="*/ 103 w 126"/>
                <a:gd name="T27" fmla="*/ 88 h 160"/>
                <a:gd name="T28" fmla="*/ 117 w 126"/>
                <a:gd name="T29" fmla="*/ 95 h 160"/>
                <a:gd name="T30" fmla="*/ 124 w 126"/>
                <a:gd name="T31" fmla="*/ 81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6" h="160">
                  <a:moveTo>
                    <a:pt x="124" y="81"/>
                  </a:moveTo>
                  <a:cubicBezTo>
                    <a:pt x="103" y="17"/>
                    <a:pt x="103" y="17"/>
                    <a:pt x="103" y="17"/>
                  </a:cubicBezTo>
                  <a:cubicBezTo>
                    <a:pt x="100" y="9"/>
                    <a:pt x="84" y="0"/>
                    <a:pt x="63" y="0"/>
                  </a:cubicBezTo>
                  <a:cubicBezTo>
                    <a:pt x="41" y="0"/>
                    <a:pt x="26" y="9"/>
                    <a:pt x="23" y="17"/>
                  </a:cubicBezTo>
                  <a:cubicBezTo>
                    <a:pt x="1" y="81"/>
                    <a:pt x="1" y="81"/>
                    <a:pt x="1" y="81"/>
                  </a:cubicBezTo>
                  <a:cubicBezTo>
                    <a:pt x="0" y="87"/>
                    <a:pt x="3" y="93"/>
                    <a:pt x="9" y="95"/>
                  </a:cubicBezTo>
                  <a:cubicBezTo>
                    <a:pt x="14" y="97"/>
                    <a:pt x="21" y="94"/>
                    <a:pt x="23" y="88"/>
                  </a:cubicBezTo>
                  <a:cubicBezTo>
                    <a:pt x="31" y="65"/>
                    <a:pt x="31" y="65"/>
                    <a:pt x="31" y="65"/>
                  </a:cubicBezTo>
                  <a:cubicBezTo>
                    <a:pt x="35" y="94"/>
                    <a:pt x="40" y="129"/>
                    <a:pt x="44" y="153"/>
                  </a:cubicBezTo>
                  <a:cubicBezTo>
                    <a:pt x="45" y="159"/>
                    <a:pt x="47" y="160"/>
                    <a:pt x="50" y="160"/>
                  </a:cubicBezTo>
                  <a:cubicBezTo>
                    <a:pt x="50" y="160"/>
                    <a:pt x="76" y="160"/>
                    <a:pt x="76" y="160"/>
                  </a:cubicBezTo>
                  <a:cubicBezTo>
                    <a:pt x="79" y="160"/>
                    <a:pt x="81" y="159"/>
                    <a:pt x="82" y="153"/>
                  </a:cubicBezTo>
                  <a:cubicBezTo>
                    <a:pt x="86" y="129"/>
                    <a:pt x="91" y="94"/>
                    <a:pt x="95" y="65"/>
                  </a:cubicBezTo>
                  <a:cubicBezTo>
                    <a:pt x="103" y="88"/>
                    <a:pt x="103" y="88"/>
                    <a:pt x="103" y="88"/>
                  </a:cubicBezTo>
                  <a:cubicBezTo>
                    <a:pt x="105" y="94"/>
                    <a:pt x="112" y="97"/>
                    <a:pt x="117" y="95"/>
                  </a:cubicBezTo>
                  <a:cubicBezTo>
                    <a:pt x="123" y="93"/>
                    <a:pt x="126" y="87"/>
                    <a:pt x="124" y="8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bg2"/>
                </a:solidFill>
                <a:latin typeface="Century Gothic" pitchFamily="34" charset="0"/>
              </a:endParaRPr>
            </a:p>
          </p:txBody>
        </p:sp>
      </p:grpSp>
      <p:grpSp>
        <p:nvGrpSpPr>
          <p:cNvPr id="28" name="Group 84"/>
          <p:cNvGrpSpPr>
            <a:grpSpLocks noChangeAspect="1"/>
          </p:cNvGrpSpPr>
          <p:nvPr/>
        </p:nvGrpSpPr>
        <p:grpSpPr bwMode="auto">
          <a:xfrm>
            <a:off x="1332428" y="2076281"/>
            <a:ext cx="573616" cy="1020013"/>
            <a:chOff x="1423" y="2210"/>
            <a:chExt cx="257" cy="457"/>
          </a:xfrm>
          <a:solidFill>
            <a:schemeClr val="bg2"/>
          </a:solidFill>
        </p:grpSpPr>
        <p:sp>
          <p:nvSpPr>
            <p:cNvPr id="29" name="Oval 85"/>
            <p:cNvSpPr>
              <a:spLocks noChangeArrowheads="1"/>
            </p:cNvSpPr>
            <p:nvPr/>
          </p:nvSpPr>
          <p:spPr bwMode="auto">
            <a:xfrm>
              <a:off x="1491" y="2210"/>
              <a:ext cx="123" cy="124"/>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bg2"/>
                </a:solidFill>
                <a:latin typeface="Century Gothic" pitchFamily="34" charset="0"/>
              </a:endParaRPr>
            </a:p>
          </p:txBody>
        </p:sp>
        <p:sp>
          <p:nvSpPr>
            <p:cNvPr id="30" name="Freeform 86"/>
            <p:cNvSpPr>
              <a:spLocks/>
            </p:cNvSpPr>
            <p:nvPr/>
          </p:nvSpPr>
          <p:spPr bwMode="auto">
            <a:xfrm>
              <a:off x="1423" y="2346"/>
              <a:ext cx="257" cy="321"/>
            </a:xfrm>
            <a:custGeom>
              <a:avLst/>
              <a:gdLst>
                <a:gd name="T0" fmla="*/ 120 w 129"/>
                <a:gd name="T1" fmla="*/ 96 h 161"/>
                <a:gd name="T2" fmla="*/ 106 w 129"/>
                <a:gd name="T3" fmla="*/ 89 h 161"/>
                <a:gd name="T4" fmla="*/ 94 w 129"/>
                <a:gd name="T5" fmla="*/ 50 h 161"/>
                <a:gd name="T6" fmla="*/ 89 w 129"/>
                <a:gd name="T7" fmla="*/ 48 h 161"/>
                <a:gd name="T8" fmla="*/ 86 w 129"/>
                <a:gd name="T9" fmla="*/ 53 h 161"/>
                <a:gd name="T10" fmla="*/ 110 w 129"/>
                <a:gd name="T11" fmla="*/ 132 h 161"/>
                <a:gd name="T12" fmla="*/ 111 w 129"/>
                <a:gd name="T13" fmla="*/ 132 h 161"/>
                <a:gd name="T14" fmla="*/ 88 w 129"/>
                <a:gd name="T15" fmla="*/ 132 h 161"/>
                <a:gd name="T16" fmla="*/ 85 w 129"/>
                <a:gd name="T17" fmla="*/ 154 h 161"/>
                <a:gd name="T18" fmla="*/ 79 w 129"/>
                <a:gd name="T19" fmla="*/ 161 h 161"/>
                <a:gd name="T20" fmla="*/ 51 w 129"/>
                <a:gd name="T21" fmla="*/ 161 h 161"/>
                <a:gd name="T22" fmla="*/ 45 w 129"/>
                <a:gd name="T23" fmla="*/ 154 h 161"/>
                <a:gd name="T24" fmla="*/ 41 w 129"/>
                <a:gd name="T25" fmla="*/ 132 h 161"/>
                <a:gd name="T26" fmla="*/ 19 w 129"/>
                <a:gd name="T27" fmla="*/ 132 h 161"/>
                <a:gd name="T28" fmla="*/ 19 w 129"/>
                <a:gd name="T29" fmla="*/ 132 h 161"/>
                <a:gd name="T30" fmla="*/ 44 w 129"/>
                <a:gd name="T31" fmla="*/ 53 h 161"/>
                <a:gd name="T32" fmla="*/ 41 w 129"/>
                <a:gd name="T33" fmla="*/ 48 h 161"/>
                <a:gd name="T34" fmla="*/ 36 w 129"/>
                <a:gd name="T35" fmla="*/ 50 h 161"/>
                <a:gd name="T36" fmla="*/ 23 w 129"/>
                <a:gd name="T37" fmla="*/ 89 h 161"/>
                <a:gd name="T38" fmla="*/ 9 w 129"/>
                <a:gd name="T39" fmla="*/ 96 h 161"/>
                <a:gd name="T40" fmla="*/ 2 w 129"/>
                <a:gd name="T41" fmla="*/ 82 h 161"/>
                <a:gd name="T42" fmla="*/ 24 w 129"/>
                <a:gd name="T43" fmla="*/ 17 h 161"/>
                <a:gd name="T44" fmla="*/ 65 w 129"/>
                <a:gd name="T45" fmla="*/ 0 h 161"/>
                <a:gd name="T46" fmla="*/ 106 w 129"/>
                <a:gd name="T47" fmla="*/ 17 h 161"/>
                <a:gd name="T48" fmla="*/ 127 w 129"/>
                <a:gd name="T49" fmla="*/ 82 h 161"/>
                <a:gd name="T50" fmla="*/ 120 w 129"/>
                <a:gd name="T51" fmla="*/ 96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9" h="161">
                  <a:moveTo>
                    <a:pt x="120" y="96"/>
                  </a:moveTo>
                  <a:cubicBezTo>
                    <a:pt x="115" y="98"/>
                    <a:pt x="108" y="95"/>
                    <a:pt x="106" y="89"/>
                  </a:cubicBezTo>
                  <a:cubicBezTo>
                    <a:pt x="94" y="50"/>
                    <a:pt x="94" y="50"/>
                    <a:pt x="94" y="50"/>
                  </a:cubicBezTo>
                  <a:cubicBezTo>
                    <a:pt x="93" y="48"/>
                    <a:pt x="91" y="47"/>
                    <a:pt x="89" y="48"/>
                  </a:cubicBezTo>
                  <a:cubicBezTo>
                    <a:pt x="86" y="48"/>
                    <a:pt x="85" y="51"/>
                    <a:pt x="86" y="53"/>
                  </a:cubicBezTo>
                  <a:cubicBezTo>
                    <a:pt x="110" y="132"/>
                    <a:pt x="110" y="132"/>
                    <a:pt x="110" y="132"/>
                  </a:cubicBezTo>
                  <a:cubicBezTo>
                    <a:pt x="110" y="132"/>
                    <a:pt x="111" y="132"/>
                    <a:pt x="111" y="132"/>
                  </a:cubicBezTo>
                  <a:cubicBezTo>
                    <a:pt x="88" y="132"/>
                    <a:pt x="88" y="132"/>
                    <a:pt x="88" y="132"/>
                  </a:cubicBezTo>
                  <a:cubicBezTo>
                    <a:pt x="87" y="140"/>
                    <a:pt x="86" y="147"/>
                    <a:pt x="85" y="154"/>
                  </a:cubicBezTo>
                  <a:cubicBezTo>
                    <a:pt x="83" y="160"/>
                    <a:pt x="82" y="161"/>
                    <a:pt x="79" y="161"/>
                  </a:cubicBezTo>
                  <a:cubicBezTo>
                    <a:pt x="79" y="161"/>
                    <a:pt x="51" y="161"/>
                    <a:pt x="51" y="161"/>
                  </a:cubicBezTo>
                  <a:cubicBezTo>
                    <a:pt x="48" y="161"/>
                    <a:pt x="46" y="160"/>
                    <a:pt x="45" y="154"/>
                  </a:cubicBezTo>
                  <a:cubicBezTo>
                    <a:pt x="44" y="147"/>
                    <a:pt x="43" y="140"/>
                    <a:pt x="41" y="132"/>
                  </a:cubicBezTo>
                  <a:cubicBezTo>
                    <a:pt x="19" y="132"/>
                    <a:pt x="19" y="132"/>
                    <a:pt x="19" y="132"/>
                  </a:cubicBezTo>
                  <a:cubicBezTo>
                    <a:pt x="19" y="132"/>
                    <a:pt x="19" y="132"/>
                    <a:pt x="19" y="132"/>
                  </a:cubicBezTo>
                  <a:cubicBezTo>
                    <a:pt x="44" y="53"/>
                    <a:pt x="44" y="53"/>
                    <a:pt x="44" y="53"/>
                  </a:cubicBezTo>
                  <a:cubicBezTo>
                    <a:pt x="45" y="51"/>
                    <a:pt x="43" y="48"/>
                    <a:pt x="41" y="48"/>
                  </a:cubicBezTo>
                  <a:cubicBezTo>
                    <a:pt x="39" y="47"/>
                    <a:pt x="36" y="48"/>
                    <a:pt x="36" y="50"/>
                  </a:cubicBezTo>
                  <a:cubicBezTo>
                    <a:pt x="23" y="89"/>
                    <a:pt x="23" y="89"/>
                    <a:pt x="23" y="89"/>
                  </a:cubicBezTo>
                  <a:cubicBezTo>
                    <a:pt x="22" y="95"/>
                    <a:pt x="15" y="98"/>
                    <a:pt x="9" y="96"/>
                  </a:cubicBezTo>
                  <a:cubicBezTo>
                    <a:pt x="3" y="94"/>
                    <a:pt x="0" y="88"/>
                    <a:pt x="2" y="82"/>
                  </a:cubicBezTo>
                  <a:cubicBezTo>
                    <a:pt x="24" y="17"/>
                    <a:pt x="24" y="17"/>
                    <a:pt x="24" y="17"/>
                  </a:cubicBezTo>
                  <a:cubicBezTo>
                    <a:pt x="27" y="9"/>
                    <a:pt x="40" y="0"/>
                    <a:pt x="65" y="0"/>
                  </a:cubicBezTo>
                  <a:cubicBezTo>
                    <a:pt x="90" y="0"/>
                    <a:pt x="103" y="9"/>
                    <a:pt x="106" y="17"/>
                  </a:cubicBezTo>
                  <a:cubicBezTo>
                    <a:pt x="127" y="82"/>
                    <a:pt x="127" y="82"/>
                    <a:pt x="127" y="82"/>
                  </a:cubicBezTo>
                  <a:cubicBezTo>
                    <a:pt x="129" y="88"/>
                    <a:pt x="126" y="94"/>
                    <a:pt x="120" y="9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bg2"/>
                </a:solidFill>
                <a:latin typeface="Century Gothic" pitchFamily="34" charset="0"/>
              </a:endParaRPr>
            </a:p>
          </p:txBody>
        </p:sp>
      </p:grpSp>
      <p:sp>
        <p:nvSpPr>
          <p:cNvPr id="32" name="Text Placeholder 2"/>
          <p:cNvSpPr txBox="1">
            <a:spLocks/>
          </p:cNvSpPr>
          <p:nvPr/>
        </p:nvSpPr>
        <p:spPr bwMode="gray">
          <a:xfrm>
            <a:off x="1871414" y="2187769"/>
            <a:ext cx="1344149" cy="1184287"/>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4000" b="1" dirty="0" smtClean="0">
                <a:solidFill>
                  <a:schemeClr val="accent1"/>
                </a:solidFill>
              </a:rPr>
              <a:t>51% </a:t>
            </a:r>
            <a:r>
              <a:rPr lang="de-DE" sz="1900" dirty="0" smtClean="0">
                <a:solidFill>
                  <a:schemeClr val="accent1"/>
                </a:solidFill>
              </a:rPr>
              <a:t>Mujeres</a:t>
            </a:r>
          </a:p>
          <a:p>
            <a:pPr algn="ctr">
              <a:spcBef>
                <a:spcPts val="0"/>
              </a:spcBef>
            </a:pPr>
            <a:r>
              <a:rPr lang="de-DE" sz="1200" dirty="0" smtClean="0">
                <a:solidFill>
                  <a:schemeClr val="bg2"/>
                </a:solidFill>
              </a:rPr>
              <a:t>591 casos</a:t>
            </a:r>
          </a:p>
        </p:txBody>
      </p:sp>
      <p:sp>
        <p:nvSpPr>
          <p:cNvPr id="33" name="Text Placeholder 2"/>
          <p:cNvSpPr txBox="1">
            <a:spLocks/>
          </p:cNvSpPr>
          <p:nvPr/>
        </p:nvSpPr>
        <p:spPr bwMode="gray">
          <a:xfrm>
            <a:off x="4175734" y="2187769"/>
            <a:ext cx="1344149" cy="1184287"/>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4000" b="1" dirty="0" smtClean="0">
                <a:solidFill>
                  <a:schemeClr val="accent1"/>
                </a:solidFill>
              </a:rPr>
              <a:t>49%</a:t>
            </a:r>
            <a:endParaRPr lang="de-DE" sz="4000" b="1" dirty="0">
              <a:solidFill>
                <a:schemeClr val="accent1"/>
              </a:solidFill>
            </a:endParaRPr>
          </a:p>
          <a:p>
            <a:pPr algn="ctr">
              <a:spcBef>
                <a:spcPts val="0"/>
              </a:spcBef>
            </a:pPr>
            <a:r>
              <a:rPr lang="de-DE" sz="1900" dirty="0" smtClean="0">
                <a:solidFill>
                  <a:schemeClr val="accent1"/>
                </a:solidFill>
              </a:rPr>
              <a:t>Hombres</a:t>
            </a:r>
          </a:p>
          <a:p>
            <a:pPr algn="ctr">
              <a:spcBef>
                <a:spcPts val="0"/>
              </a:spcBef>
            </a:pPr>
            <a:r>
              <a:rPr lang="de-DE" sz="1200" dirty="0" smtClean="0">
                <a:solidFill>
                  <a:schemeClr val="bg2"/>
                </a:solidFill>
              </a:rPr>
              <a:t>415 casos</a:t>
            </a:r>
            <a:endParaRPr lang="de-DE" sz="1200" dirty="0">
              <a:solidFill>
                <a:schemeClr val="bg2"/>
              </a:solidFill>
            </a:endParaRPr>
          </a:p>
        </p:txBody>
      </p:sp>
      <p:sp>
        <p:nvSpPr>
          <p:cNvPr id="68" name="67 CuadroTexto"/>
          <p:cNvSpPr txBox="1"/>
          <p:nvPr/>
        </p:nvSpPr>
        <p:spPr>
          <a:xfrm>
            <a:off x="431214" y="3717041"/>
            <a:ext cx="2100508" cy="275977"/>
          </a:xfrm>
          <a:prstGeom prst="rect">
            <a:avLst/>
          </a:prstGeom>
          <a:noFill/>
        </p:spPr>
        <p:txBody>
          <a:bodyPr wrap="none" lIns="0" tIns="0" rIns="0" bIns="0" rtlCol="0">
            <a:noAutofit/>
          </a:bodyPr>
          <a:lstStyle/>
          <a:p>
            <a:r>
              <a:rPr lang="es-CL" sz="1300" b="1" dirty="0">
                <a:solidFill>
                  <a:schemeClr val="bg2">
                    <a:lumMod val="50000"/>
                  </a:schemeClr>
                </a:solidFill>
                <a:cs typeface="Arial" pitchFamily="34" charset="0"/>
              </a:rPr>
              <a:t>Nivel Socioeconómico</a:t>
            </a:r>
          </a:p>
        </p:txBody>
      </p:sp>
      <p:sp>
        <p:nvSpPr>
          <p:cNvPr id="70" name="Text Placeholder 2"/>
          <p:cNvSpPr txBox="1">
            <a:spLocks/>
          </p:cNvSpPr>
          <p:nvPr/>
        </p:nvSpPr>
        <p:spPr bwMode="gray">
          <a:xfrm>
            <a:off x="-705389" y="5032461"/>
            <a:ext cx="3677925" cy="515104"/>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2900" dirty="0" smtClean="0">
                <a:solidFill>
                  <a:schemeClr val="accent1"/>
                </a:solidFill>
              </a:rPr>
              <a:t>33%</a:t>
            </a:r>
            <a:endParaRPr lang="de-DE" sz="2900" dirty="0">
              <a:solidFill>
                <a:schemeClr val="accent1"/>
              </a:solidFill>
            </a:endParaRPr>
          </a:p>
          <a:p>
            <a:pPr algn="ctr">
              <a:spcBef>
                <a:spcPts val="0"/>
              </a:spcBef>
            </a:pPr>
            <a:r>
              <a:rPr lang="de-DE" sz="2100" dirty="0">
                <a:solidFill>
                  <a:schemeClr val="bg2"/>
                </a:solidFill>
              </a:rPr>
              <a:t>15 a 29 </a:t>
            </a:r>
            <a:r>
              <a:rPr lang="de-DE" sz="1300" dirty="0" smtClean="0">
                <a:solidFill>
                  <a:schemeClr val="bg2"/>
                </a:solidFill>
              </a:rPr>
              <a:t>años</a:t>
            </a:r>
          </a:p>
          <a:p>
            <a:pPr algn="ctr">
              <a:spcBef>
                <a:spcPts val="0"/>
              </a:spcBef>
            </a:pPr>
            <a:r>
              <a:rPr lang="de-DE" sz="1200" dirty="0" smtClean="0">
                <a:solidFill>
                  <a:schemeClr val="bg2"/>
                </a:solidFill>
              </a:rPr>
              <a:t>302 casos</a:t>
            </a:r>
            <a:endParaRPr lang="de-DE" sz="1200" dirty="0">
              <a:solidFill>
                <a:schemeClr val="bg2"/>
              </a:solidFill>
            </a:endParaRPr>
          </a:p>
          <a:p>
            <a:pPr algn="ctr">
              <a:spcBef>
                <a:spcPts val="0"/>
              </a:spcBef>
            </a:pPr>
            <a:endParaRPr lang="de-DE" sz="2900" dirty="0">
              <a:solidFill>
                <a:schemeClr val="bg2"/>
              </a:solidFill>
            </a:endParaRPr>
          </a:p>
        </p:txBody>
      </p:sp>
      <p:sp>
        <p:nvSpPr>
          <p:cNvPr id="81" name="Text Placeholder 2"/>
          <p:cNvSpPr txBox="1">
            <a:spLocks/>
          </p:cNvSpPr>
          <p:nvPr/>
        </p:nvSpPr>
        <p:spPr bwMode="gray">
          <a:xfrm>
            <a:off x="1288387" y="5032499"/>
            <a:ext cx="2976395" cy="515104"/>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2900" dirty="0" smtClean="0">
                <a:solidFill>
                  <a:schemeClr val="accent1"/>
                </a:solidFill>
              </a:rPr>
              <a:t>31%</a:t>
            </a:r>
            <a:endParaRPr lang="de-DE" sz="2900" dirty="0">
              <a:solidFill>
                <a:schemeClr val="accent1"/>
              </a:solidFill>
            </a:endParaRPr>
          </a:p>
          <a:p>
            <a:pPr algn="ctr">
              <a:spcBef>
                <a:spcPts val="0"/>
              </a:spcBef>
            </a:pPr>
            <a:r>
              <a:rPr lang="de-DE" sz="2100" dirty="0">
                <a:solidFill>
                  <a:schemeClr val="bg2"/>
                </a:solidFill>
              </a:rPr>
              <a:t>30 a 44 </a:t>
            </a:r>
            <a:r>
              <a:rPr lang="de-DE" sz="1300" dirty="0" smtClean="0">
                <a:solidFill>
                  <a:schemeClr val="bg2"/>
                </a:solidFill>
              </a:rPr>
              <a:t>años</a:t>
            </a:r>
          </a:p>
          <a:p>
            <a:pPr algn="ctr">
              <a:spcBef>
                <a:spcPts val="0"/>
              </a:spcBef>
            </a:pPr>
            <a:r>
              <a:rPr lang="de-DE" sz="1200" dirty="0" smtClean="0">
                <a:solidFill>
                  <a:schemeClr val="bg2"/>
                </a:solidFill>
              </a:rPr>
              <a:t>267 casos</a:t>
            </a:r>
            <a:endParaRPr lang="de-DE" sz="1200" dirty="0">
              <a:solidFill>
                <a:schemeClr val="bg2"/>
              </a:solidFill>
            </a:endParaRPr>
          </a:p>
          <a:p>
            <a:pPr algn="ctr">
              <a:spcBef>
                <a:spcPts val="0"/>
              </a:spcBef>
            </a:pPr>
            <a:endParaRPr lang="de-DE" sz="2900" dirty="0">
              <a:solidFill>
                <a:schemeClr val="bg2"/>
              </a:solidFill>
            </a:endParaRPr>
          </a:p>
        </p:txBody>
      </p:sp>
      <p:sp>
        <p:nvSpPr>
          <p:cNvPr id="89" name="88 CuadroTexto"/>
          <p:cNvSpPr txBox="1"/>
          <p:nvPr/>
        </p:nvSpPr>
        <p:spPr>
          <a:xfrm>
            <a:off x="431214" y="4852536"/>
            <a:ext cx="2100508" cy="275977"/>
          </a:xfrm>
          <a:prstGeom prst="rect">
            <a:avLst/>
          </a:prstGeom>
          <a:noFill/>
        </p:spPr>
        <p:txBody>
          <a:bodyPr wrap="none" lIns="0" tIns="0" rIns="0" bIns="0" rtlCol="0">
            <a:noAutofit/>
          </a:bodyPr>
          <a:lstStyle/>
          <a:p>
            <a:r>
              <a:rPr lang="es-CL" sz="1300" b="1" dirty="0">
                <a:solidFill>
                  <a:schemeClr val="bg2">
                    <a:lumMod val="50000"/>
                  </a:schemeClr>
                </a:solidFill>
                <a:cs typeface="Arial" pitchFamily="34" charset="0"/>
              </a:rPr>
              <a:t>Edad</a:t>
            </a:r>
          </a:p>
        </p:txBody>
      </p:sp>
      <p:sp>
        <p:nvSpPr>
          <p:cNvPr id="90" name="Text Placeholder 2"/>
          <p:cNvSpPr txBox="1">
            <a:spLocks/>
          </p:cNvSpPr>
          <p:nvPr/>
        </p:nvSpPr>
        <p:spPr bwMode="gray">
          <a:xfrm>
            <a:off x="2586117" y="5043357"/>
            <a:ext cx="3343568" cy="468276"/>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2900" dirty="0" smtClean="0">
                <a:solidFill>
                  <a:schemeClr val="accent1"/>
                </a:solidFill>
              </a:rPr>
              <a:t>21%</a:t>
            </a:r>
            <a:endParaRPr lang="de-DE" sz="2900" dirty="0">
              <a:solidFill>
                <a:schemeClr val="accent1"/>
              </a:solidFill>
            </a:endParaRPr>
          </a:p>
          <a:p>
            <a:pPr algn="ctr">
              <a:spcBef>
                <a:spcPts val="0"/>
              </a:spcBef>
            </a:pPr>
            <a:r>
              <a:rPr lang="de-DE" sz="2100" dirty="0">
                <a:solidFill>
                  <a:schemeClr val="bg2"/>
                </a:solidFill>
              </a:rPr>
              <a:t>45 a 59 </a:t>
            </a:r>
            <a:r>
              <a:rPr lang="de-DE" sz="1300" dirty="0" smtClean="0">
                <a:solidFill>
                  <a:schemeClr val="bg2"/>
                </a:solidFill>
              </a:rPr>
              <a:t>años</a:t>
            </a:r>
          </a:p>
          <a:p>
            <a:pPr algn="ctr">
              <a:spcBef>
                <a:spcPts val="0"/>
              </a:spcBef>
            </a:pPr>
            <a:r>
              <a:rPr lang="de-DE" sz="1200" dirty="0" smtClean="0">
                <a:solidFill>
                  <a:schemeClr val="bg2"/>
                </a:solidFill>
              </a:rPr>
              <a:t>235 casos</a:t>
            </a:r>
            <a:endParaRPr lang="de-DE" sz="1200" dirty="0">
              <a:solidFill>
                <a:schemeClr val="bg2"/>
              </a:solidFill>
            </a:endParaRPr>
          </a:p>
          <a:p>
            <a:pPr algn="ctr">
              <a:spcBef>
                <a:spcPts val="0"/>
              </a:spcBef>
            </a:pPr>
            <a:endParaRPr lang="de-DE" sz="2900" dirty="0">
              <a:solidFill>
                <a:schemeClr val="bg2"/>
              </a:solidFill>
            </a:endParaRPr>
          </a:p>
        </p:txBody>
      </p:sp>
      <p:sp>
        <p:nvSpPr>
          <p:cNvPr id="91" name="Text Placeholder 2"/>
          <p:cNvSpPr txBox="1">
            <a:spLocks/>
          </p:cNvSpPr>
          <p:nvPr/>
        </p:nvSpPr>
        <p:spPr bwMode="gray">
          <a:xfrm>
            <a:off x="4402661" y="5065679"/>
            <a:ext cx="2976395" cy="515104"/>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2900" dirty="0" smtClean="0">
                <a:solidFill>
                  <a:schemeClr val="accent1"/>
                </a:solidFill>
              </a:rPr>
              <a:t>15%</a:t>
            </a:r>
            <a:endParaRPr lang="de-DE" sz="2900" dirty="0">
              <a:solidFill>
                <a:schemeClr val="accent1"/>
              </a:solidFill>
            </a:endParaRPr>
          </a:p>
          <a:p>
            <a:pPr algn="ctr">
              <a:spcBef>
                <a:spcPts val="0"/>
              </a:spcBef>
            </a:pPr>
            <a:r>
              <a:rPr lang="de-DE" sz="2100" dirty="0">
                <a:solidFill>
                  <a:schemeClr val="bg2"/>
                </a:solidFill>
              </a:rPr>
              <a:t>60 o más </a:t>
            </a:r>
            <a:r>
              <a:rPr lang="de-DE" sz="1300" dirty="0" smtClean="0">
                <a:solidFill>
                  <a:schemeClr val="bg2"/>
                </a:solidFill>
              </a:rPr>
              <a:t>años</a:t>
            </a:r>
          </a:p>
          <a:p>
            <a:pPr algn="ctr">
              <a:spcBef>
                <a:spcPts val="0"/>
              </a:spcBef>
            </a:pPr>
            <a:r>
              <a:rPr lang="de-DE" sz="1200" dirty="0" smtClean="0">
                <a:solidFill>
                  <a:schemeClr val="bg2"/>
                </a:solidFill>
              </a:rPr>
              <a:t>202 casos</a:t>
            </a:r>
            <a:endParaRPr lang="de-DE" sz="1200" dirty="0">
              <a:solidFill>
                <a:schemeClr val="bg2"/>
              </a:solidFill>
            </a:endParaRPr>
          </a:p>
          <a:p>
            <a:pPr algn="ctr">
              <a:spcBef>
                <a:spcPts val="0"/>
              </a:spcBef>
            </a:pPr>
            <a:endParaRPr lang="de-DE" sz="2900" dirty="0">
              <a:solidFill>
                <a:schemeClr val="bg2"/>
              </a:solidFill>
            </a:endParaRPr>
          </a:p>
        </p:txBody>
      </p:sp>
      <p:sp>
        <p:nvSpPr>
          <p:cNvPr id="95" name="94 CuadroTexto"/>
          <p:cNvSpPr txBox="1"/>
          <p:nvPr/>
        </p:nvSpPr>
        <p:spPr>
          <a:xfrm>
            <a:off x="6751629" y="2149082"/>
            <a:ext cx="2100508" cy="275977"/>
          </a:xfrm>
          <a:prstGeom prst="rect">
            <a:avLst/>
          </a:prstGeom>
          <a:noFill/>
        </p:spPr>
        <p:txBody>
          <a:bodyPr wrap="none" lIns="0" tIns="0" rIns="0" bIns="0" rtlCol="0">
            <a:noAutofit/>
          </a:bodyPr>
          <a:lstStyle/>
          <a:p>
            <a:r>
              <a:rPr lang="es-CL" sz="1300" b="1" dirty="0">
                <a:solidFill>
                  <a:schemeClr val="bg2">
                    <a:lumMod val="50000"/>
                  </a:schemeClr>
                </a:solidFill>
                <a:cs typeface="Arial" pitchFamily="34" charset="0"/>
              </a:rPr>
              <a:t>Sistema de Salud</a:t>
            </a:r>
          </a:p>
        </p:txBody>
      </p:sp>
      <p:sp>
        <p:nvSpPr>
          <p:cNvPr id="31" name="Rectangle 15"/>
          <p:cNvSpPr>
            <a:spLocks noGrp="1" noChangeArrowheads="1"/>
          </p:cNvSpPr>
          <p:nvPr>
            <p:ph type="title"/>
            <p:custDataLst>
              <p:tags r:id="rId1"/>
            </p:custDataLst>
          </p:nvPr>
        </p:nvSpPr>
        <p:spPr bwMode="gray">
          <a:xfrm>
            <a:off x="431802" y="260559"/>
            <a:ext cx="8544599" cy="768140"/>
          </a:xfrm>
        </p:spPr>
        <p:txBody>
          <a:bodyPr vert="horz" lIns="0" tIns="23999" rIns="0" bIns="0" rtlCol="0" anchor="ctr" anchorCtr="0">
            <a:noAutofit/>
          </a:bodyPr>
          <a:lstStyle/>
          <a:p>
            <a:pPr>
              <a:spcBef>
                <a:spcPts val="800"/>
              </a:spcBef>
            </a:pPr>
            <a:r>
              <a:rPr lang="es-CL" dirty="0" smtClean="0">
                <a:ea typeface="+mn-ea"/>
                <a:cs typeface="Arial" pitchFamily="34" charset="0"/>
              </a:rPr>
              <a:t>Caracterización de la Muestra</a:t>
            </a:r>
            <a:endParaRPr lang="es-CL" dirty="0">
              <a:ea typeface="+mn-ea"/>
              <a:cs typeface="Arial" pitchFamily="34" charset="0"/>
            </a:endParaRPr>
          </a:p>
        </p:txBody>
      </p:sp>
      <p:graphicFrame>
        <p:nvGraphicFramePr>
          <p:cNvPr id="4" name="3 Tabla"/>
          <p:cNvGraphicFramePr>
            <a:graphicFrameLocks noGrp="1"/>
          </p:cNvGraphicFramePr>
          <p:nvPr>
            <p:extLst>
              <p:ext uri="{D42A27DB-BD31-4B8C-83A1-F6EECF244321}">
                <p14:modId xmlns:p14="http://schemas.microsoft.com/office/powerpoint/2010/main" xmlns="" val="327624223"/>
              </p:ext>
            </p:extLst>
          </p:nvPr>
        </p:nvGraphicFramePr>
        <p:xfrm>
          <a:off x="417566" y="4270672"/>
          <a:ext cx="5760800" cy="370840"/>
        </p:xfrm>
        <a:graphic>
          <a:graphicData uri="http://schemas.openxmlformats.org/drawingml/2006/table">
            <a:tbl>
              <a:tblPr firstRow="1" bandRow="1">
                <a:tableStyleId>{5C22544A-7EE6-4342-B048-85BDC9FD1C3A}</a:tableStyleId>
              </a:tblPr>
              <a:tblGrid>
                <a:gridCol w="1440200">
                  <a:extLst>
                    <a:ext uri="{9D8B030D-6E8A-4147-A177-3AD203B41FA5}">
                      <a16:colId xmlns:a16="http://schemas.microsoft.com/office/drawing/2014/main" xmlns="" val="20000"/>
                    </a:ext>
                  </a:extLst>
                </a:gridCol>
                <a:gridCol w="1440200">
                  <a:extLst>
                    <a:ext uri="{9D8B030D-6E8A-4147-A177-3AD203B41FA5}">
                      <a16:colId xmlns:a16="http://schemas.microsoft.com/office/drawing/2014/main" xmlns="" val="20001"/>
                    </a:ext>
                  </a:extLst>
                </a:gridCol>
                <a:gridCol w="1440200">
                  <a:extLst>
                    <a:ext uri="{9D8B030D-6E8A-4147-A177-3AD203B41FA5}">
                      <a16:colId xmlns:a16="http://schemas.microsoft.com/office/drawing/2014/main" xmlns="" val="20002"/>
                    </a:ext>
                  </a:extLst>
                </a:gridCol>
                <a:gridCol w="1440200">
                  <a:extLst>
                    <a:ext uri="{9D8B030D-6E8A-4147-A177-3AD203B41FA5}">
                      <a16:colId xmlns:a16="http://schemas.microsoft.com/office/drawing/2014/main" xmlns="" val="20003"/>
                    </a:ext>
                  </a:extLst>
                </a:gridCol>
              </a:tblGrid>
              <a:tr h="370840">
                <a:tc>
                  <a:txBody>
                    <a:bodyPr/>
                    <a:lstStyle/>
                    <a:p>
                      <a:pPr algn="ctr"/>
                      <a:r>
                        <a:rPr lang="es-CL" sz="1200" b="0" dirty="0" smtClean="0">
                          <a:solidFill>
                            <a:schemeClr val="bg2"/>
                          </a:solidFill>
                        </a:rPr>
                        <a:t>252 casos</a:t>
                      </a:r>
                      <a:endParaRPr lang="es-CL" sz="1200" b="0" dirty="0">
                        <a:solidFill>
                          <a:schemeClr val="bg2"/>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s-CL" sz="1200" b="0" dirty="0" smtClean="0">
                          <a:solidFill>
                            <a:schemeClr val="bg2"/>
                          </a:solidFill>
                        </a:rPr>
                        <a:t>251 casos</a:t>
                      </a:r>
                      <a:endParaRPr lang="es-CL" sz="1200" b="0" dirty="0">
                        <a:solidFill>
                          <a:schemeClr val="bg2"/>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s-CL" sz="1200" b="0" dirty="0" smtClean="0">
                          <a:solidFill>
                            <a:schemeClr val="bg2"/>
                          </a:solidFill>
                        </a:rPr>
                        <a:t>251 casos</a:t>
                      </a:r>
                      <a:endParaRPr lang="es-CL" sz="1200" b="0" dirty="0">
                        <a:solidFill>
                          <a:schemeClr val="bg2"/>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s-CL" sz="1200" b="0" dirty="0" smtClean="0">
                          <a:solidFill>
                            <a:schemeClr val="bg2"/>
                          </a:solidFill>
                        </a:rPr>
                        <a:t>252 casos</a:t>
                      </a:r>
                      <a:endParaRPr lang="es-CL" sz="1200" b="0" dirty="0">
                        <a:solidFill>
                          <a:schemeClr val="bg2"/>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sp>
        <p:nvSpPr>
          <p:cNvPr id="34" name="Text Placeholder 2"/>
          <p:cNvSpPr txBox="1">
            <a:spLocks/>
          </p:cNvSpPr>
          <p:nvPr/>
        </p:nvSpPr>
        <p:spPr bwMode="gray">
          <a:xfrm>
            <a:off x="6282253" y="2460729"/>
            <a:ext cx="6048839" cy="678981"/>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2600" dirty="0" smtClean="0">
                <a:solidFill>
                  <a:schemeClr val="accent1"/>
                </a:solidFill>
              </a:rPr>
              <a:t>75%</a:t>
            </a:r>
            <a:r>
              <a:rPr lang="de-DE" sz="2600" dirty="0" smtClean="0">
                <a:solidFill>
                  <a:schemeClr val="bg2"/>
                </a:solidFill>
              </a:rPr>
              <a:t>Fonasa </a:t>
            </a:r>
            <a:r>
              <a:rPr lang="de-DE" sz="2600" dirty="0">
                <a:solidFill>
                  <a:schemeClr val="accent1"/>
                </a:solidFill>
              </a:rPr>
              <a:t>I </a:t>
            </a:r>
            <a:r>
              <a:rPr lang="de-DE" sz="2600" dirty="0" smtClean="0">
                <a:solidFill>
                  <a:schemeClr val="accent1"/>
                </a:solidFill>
              </a:rPr>
              <a:t>19%</a:t>
            </a:r>
            <a:r>
              <a:rPr lang="de-DE" sz="2600" dirty="0" smtClean="0">
                <a:solidFill>
                  <a:schemeClr val="bg2"/>
                </a:solidFill>
              </a:rPr>
              <a:t>Isapre </a:t>
            </a:r>
            <a:r>
              <a:rPr lang="de-DE" sz="2600" dirty="0">
                <a:solidFill>
                  <a:schemeClr val="accent1"/>
                </a:solidFill>
              </a:rPr>
              <a:t>I 7</a:t>
            </a:r>
            <a:r>
              <a:rPr lang="de-DE" sz="2600" dirty="0" smtClean="0">
                <a:solidFill>
                  <a:schemeClr val="accent1"/>
                </a:solidFill>
              </a:rPr>
              <a:t>%</a:t>
            </a:r>
            <a:r>
              <a:rPr lang="de-DE" sz="2600" dirty="0" smtClean="0">
                <a:solidFill>
                  <a:schemeClr val="bg2"/>
                </a:solidFill>
              </a:rPr>
              <a:t>Otro </a:t>
            </a:r>
            <a:endParaRPr lang="de-DE" sz="2600" dirty="0">
              <a:solidFill>
                <a:schemeClr val="bg2"/>
              </a:solidFill>
            </a:endParaRPr>
          </a:p>
        </p:txBody>
      </p:sp>
      <p:graphicFrame>
        <p:nvGraphicFramePr>
          <p:cNvPr id="36" name="35 Tabla"/>
          <p:cNvGraphicFramePr>
            <a:graphicFrameLocks noGrp="1"/>
          </p:cNvGraphicFramePr>
          <p:nvPr>
            <p:extLst>
              <p:ext uri="{D42A27DB-BD31-4B8C-83A1-F6EECF244321}">
                <p14:modId xmlns:p14="http://schemas.microsoft.com/office/powerpoint/2010/main" xmlns="" val="3090163844"/>
              </p:ext>
            </p:extLst>
          </p:nvPr>
        </p:nvGraphicFramePr>
        <p:xfrm>
          <a:off x="6478670" y="2829222"/>
          <a:ext cx="5722428" cy="370840"/>
        </p:xfrm>
        <a:graphic>
          <a:graphicData uri="http://schemas.openxmlformats.org/drawingml/2006/table">
            <a:tbl>
              <a:tblPr firstRow="1" bandRow="1">
                <a:tableStyleId>{5C22544A-7EE6-4342-B048-85BDC9FD1C3A}</a:tableStyleId>
              </a:tblPr>
              <a:tblGrid>
                <a:gridCol w="1907476">
                  <a:extLst>
                    <a:ext uri="{9D8B030D-6E8A-4147-A177-3AD203B41FA5}">
                      <a16:colId xmlns:a16="http://schemas.microsoft.com/office/drawing/2014/main" xmlns="" val="20000"/>
                    </a:ext>
                  </a:extLst>
                </a:gridCol>
                <a:gridCol w="1907476">
                  <a:extLst>
                    <a:ext uri="{9D8B030D-6E8A-4147-A177-3AD203B41FA5}">
                      <a16:colId xmlns:a16="http://schemas.microsoft.com/office/drawing/2014/main" xmlns="" val="20001"/>
                    </a:ext>
                  </a:extLst>
                </a:gridCol>
                <a:gridCol w="1907476">
                  <a:extLst>
                    <a:ext uri="{9D8B030D-6E8A-4147-A177-3AD203B41FA5}">
                      <a16:colId xmlns:a16="http://schemas.microsoft.com/office/drawing/2014/main" xmlns="" val="20002"/>
                    </a:ext>
                  </a:extLst>
                </a:gridCol>
              </a:tblGrid>
              <a:tr h="370840">
                <a:tc>
                  <a:txBody>
                    <a:bodyPr/>
                    <a:lstStyle/>
                    <a:p>
                      <a:pPr algn="ctr"/>
                      <a:r>
                        <a:rPr lang="es-CL" sz="1200" b="0" dirty="0" smtClean="0">
                          <a:solidFill>
                            <a:schemeClr val="bg2"/>
                          </a:solidFill>
                        </a:rPr>
                        <a:t>675 casos</a:t>
                      </a:r>
                      <a:endParaRPr lang="es-CL" sz="1200" b="0" dirty="0">
                        <a:solidFill>
                          <a:schemeClr val="bg2"/>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s-CL" sz="1200" b="0" dirty="0" smtClean="0">
                          <a:solidFill>
                            <a:schemeClr val="bg2"/>
                          </a:solidFill>
                        </a:rPr>
                        <a:t>260 casos</a:t>
                      </a:r>
                      <a:endParaRPr lang="es-CL" sz="1200" b="0" dirty="0">
                        <a:solidFill>
                          <a:schemeClr val="bg2"/>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s-CL" sz="1200" b="0" dirty="0" smtClean="0">
                          <a:solidFill>
                            <a:schemeClr val="bg2"/>
                          </a:solidFill>
                        </a:rPr>
                        <a:t>71 casos</a:t>
                      </a:r>
                      <a:endParaRPr lang="es-CL" sz="1200" b="0" dirty="0">
                        <a:solidFill>
                          <a:schemeClr val="bg2"/>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sp>
        <p:nvSpPr>
          <p:cNvPr id="40" name="Text Placeholder 2"/>
          <p:cNvSpPr txBox="1">
            <a:spLocks/>
          </p:cNvSpPr>
          <p:nvPr/>
        </p:nvSpPr>
        <p:spPr bwMode="gray">
          <a:xfrm>
            <a:off x="5342327" y="3608290"/>
            <a:ext cx="3677925" cy="515104"/>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2900" dirty="0" smtClean="0">
                <a:solidFill>
                  <a:schemeClr val="accent1"/>
                </a:solidFill>
              </a:rPr>
              <a:t>39%</a:t>
            </a:r>
            <a:endParaRPr lang="de-DE" sz="2900" dirty="0">
              <a:solidFill>
                <a:schemeClr val="accent1"/>
              </a:solidFill>
            </a:endParaRPr>
          </a:p>
          <a:p>
            <a:pPr algn="ctr">
              <a:spcBef>
                <a:spcPts val="0"/>
              </a:spcBef>
            </a:pPr>
            <a:r>
              <a:rPr lang="de-DE" sz="2100" dirty="0" smtClean="0">
                <a:solidFill>
                  <a:schemeClr val="bg2"/>
                </a:solidFill>
              </a:rPr>
              <a:t>RM</a:t>
            </a:r>
            <a:endParaRPr lang="de-DE" sz="1300" dirty="0" smtClean="0">
              <a:solidFill>
                <a:schemeClr val="bg2"/>
              </a:solidFill>
            </a:endParaRPr>
          </a:p>
          <a:p>
            <a:pPr algn="ctr">
              <a:spcBef>
                <a:spcPts val="0"/>
              </a:spcBef>
            </a:pPr>
            <a:r>
              <a:rPr lang="de-DE" sz="1200" dirty="0" smtClean="0">
                <a:solidFill>
                  <a:schemeClr val="bg2"/>
                </a:solidFill>
              </a:rPr>
              <a:t>400 casos</a:t>
            </a:r>
            <a:endParaRPr lang="de-DE" sz="1200" dirty="0">
              <a:solidFill>
                <a:schemeClr val="bg2"/>
              </a:solidFill>
            </a:endParaRPr>
          </a:p>
          <a:p>
            <a:pPr algn="ctr">
              <a:spcBef>
                <a:spcPts val="0"/>
              </a:spcBef>
            </a:pPr>
            <a:endParaRPr lang="de-DE" sz="2900" dirty="0">
              <a:solidFill>
                <a:schemeClr val="bg2"/>
              </a:solidFill>
            </a:endParaRPr>
          </a:p>
        </p:txBody>
      </p:sp>
      <p:sp>
        <p:nvSpPr>
          <p:cNvPr id="41" name="Text Placeholder 2"/>
          <p:cNvSpPr txBox="1">
            <a:spLocks/>
          </p:cNvSpPr>
          <p:nvPr/>
        </p:nvSpPr>
        <p:spPr bwMode="gray">
          <a:xfrm>
            <a:off x="7336103" y="3608328"/>
            <a:ext cx="2976395" cy="515104"/>
          </a:xfrm>
          <a:prstGeom prst="rect">
            <a:avLst/>
          </a:prstGeom>
        </p:spPr>
        <p:txBody>
          <a:bodyPr vert="horz" lIns="0" tIns="23999" rIns="0" bIns="0" rtlCol="0" anchor="t" anchorCtr="0">
            <a:no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1pPr>
            <a:lvl2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2pPr>
            <a:lvl3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3pPr>
            <a:lvl4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4pPr>
            <a:lvl5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lang="en-GB" sz="1800" kern="1200" noProof="0" smtClean="0">
                <a:solidFill>
                  <a:schemeClr val="tx2"/>
                </a:solidFill>
                <a:latin typeface="Arial" pitchFamily="34" charset="0"/>
                <a:ea typeface="+mn-ea"/>
                <a:cs typeface="Arial" pitchFamily="34" charset="0"/>
              </a:defRPr>
            </a:lvl5pPr>
            <a:lvl6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6pPr>
            <a:lvl7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en-GB" sz="1800" kern="1200" noProof="0" smtClean="0">
                <a:solidFill>
                  <a:schemeClr val="tx2"/>
                </a:solidFill>
                <a:latin typeface="Arial" pitchFamily="34" charset="0"/>
                <a:ea typeface="+mn-ea"/>
                <a:cs typeface="Arial" pitchFamily="34" charset="0"/>
              </a:defRPr>
            </a:lvl7pPr>
            <a:lvl8pPr marL="0" indent="0" algn="l" defTabSz="914400" rtl="0" eaLnBrk="1" latinLnBrk="0" hangingPunct="1">
              <a:lnSpc>
                <a:spcPct val="100000"/>
              </a:lnSpc>
              <a:spcBef>
                <a:spcPts val="600"/>
              </a:spcBef>
              <a:spcAft>
                <a:spcPts val="0"/>
              </a:spcAft>
              <a:buFont typeface="Arial" pitchFamily="34" charset="0"/>
              <a:buNone/>
              <a:defRPr lang="en-GB" sz="1800" kern="1200" noProof="0" smtClean="0">
                <a:solidFill>
                  <a:schemeClr val="tx2"/>
                </a:solidFill>
                <a:latin typeface="Arial" pitchFamily="34" charset="0"/>
                <a:ea typeface="+mn-ea"/>
                <a:cs typeface="Arial" pitchFamily="34" charset="0"/>
              </a:defRPr>
            </a:lvl8pPr>
            <a:lvl9pPr marL="0" marR="0" indent="0" algn="l" defTabSz="914400" rtl="0" eaLnBrk="1" fontAlgn="auto" latinLnBrk="0" hangingPunct="1">
              <a:lnSpc>
                <a:spcPct val="100000"/>
              </a:lnSpc>
              <a:spcBef>
                <a:spcPts val="600"/>
              </a:spcBef>
              <a:spcAft>
                <a:spcPts val="0"/>
              </a:spcAft>
              <a:buClrTx/>
              <a:buSzTx/>
              <a:buFont typeface="Wingdings" panose="05000000000000000000" pitchFamily="2" charset="2"/>
              <a:buNone/>
              <a:tabLst/>
              <a:defRPr lang="de-DE" sz="1800" kern="1200" noProof="0" smtClean="0">
                <a:solidFill>
                  <a:schemeClr val="tx2"/>
                </a:solidFill>
                <a:latin typeface="Arial" pitchFamily="34" charset="0"/>
                <a:ea typeface="+mn-ea"/>
                <a:cs typeface="Arial" pitchFamily="34" charset="0"/>
              </a:defRPr>
            </a:lvl9pPr>
          </a:lstStyle>
          <a:p>
            <a:pPr algn="ctr">
              <a:spcBef>
                <a:spcPts val="0"/>
              </a:spcBef>
            </a:pPr>
            <a:r>
              <a:rPr lang="de-DE" sz="2900" dirty="0">
                <a:solidFill>
                  <a:schemeClr val="accent1"/>
                </a:solidFill>
              </a:rPr>
              <a:t>6</a:t>
            </a:r>
            <a:r>
              <a:rPr lang="de-DE" sz="2900" dirty="0" smtClean="0">
                <a:solidFill>
                  <a:schemeClr val="accent1"/>
                </a:solidFill>
              </a:rPr>
              <a:t>1%</a:t>
            </a:r>
            <a:endParaRPr lang="de-DE" sz="2900" dirty="0">
              <a:solidFill>
                <a:schemeClr val="accent1"/>
              </a:solidFill>
            </a:endParaRPr>
          </a:p>
          <a:p>
            <a:pPr algn="ctr">
              <a:spcBef>
                <a:spcPts val="0"/>
              </a:spcBef>
            </a:pPr>
            <a:r>
              <a:rPr lang="de-DE" sz="2100" dirty="0" smtClean="0">
                <a:solidFill>
                  <a:schemeClr val="bg2"/>
                </a:solidFill>
              </a:rPr>
              <a:t>Otra Región</a:t>
            </a:r>
            <a:endParaRPr lang="de-DE" sz="1300" dirty="0" smtClean="0">
              <a:solidFill>
                <a:schemeClr val="bg2"/>
              </a:solidFill>
            </a:endParaRPr>
          </a:p>
          <a:p>
            <a:pPr algn="ctr">
              <a:spcBef>
                <a:spcPts val="0"/>
              </a:spcBef>
            </a:pPr>
            <a:r>
              <a:rPr lang="de-DE" sz="1200" dirty="0" smtClean="0">
                <a:solidFill>
                  <a:schemeClr val="bg2"/>
                </a:solidFill>
              </a:rPr>
              <a:t>606 casos</a:t>
            </a:r>
            <a:endParaRPr lang="de-DE" sz="1200" dirty="0">
              <a:solidFill>
                <a:schemeClr val="bg2"/>
              </a:solidFill>
            </a:endParaRPr>
          </a:p>
          <a:p>
            <a:pPr algn="ctr">
              <a:spcBef>
                <a:spcPts val="0"/>
              </a:spcBef>
            </a:pPr>
            <a:endParaRPr lang="de-DE" sz="2900" dirty="0">
              <a:solidFill>
                <a:schemeClr val="bg2"/>
              </a:solidFill>
            </a:endParaRPr>
          </a:p>
        </p:txBody>
      </p:sp>
      <p:sp>
        <p:nvSpPr>
          <p:cNvPr id="42" name="41 CuadroTexto"/>
          <p:cNvSpPr txBox="1"/>
          <p:nvPr/>
        </p:nvSpPr>
        <p:spPr>
          <a:xfrm>
            <a:off x="6792834" y="3428365"/>
            <a:ext cx="2100508" cy="275977"/>
          </a:xfrm>
          <a:prstGeom prst="rect">
            <a:avLst/>
          </a:prstGeom>
          <a:noFill/>
        </p:spPr>
        <p:txBody>
          <a:bodyPr wrap="none" lIns="0" tIns="0" rIns="0" bIns="0" rtlCol="0">
            <a:noAutofit/>
          </a:bodyPr>
          <a:lstStyle/>
          <a:p>
            <a:r>
              <a:rPr lang="es-CL" sz="1300" b="1" dirty="0">
                <a:solidFill>
                  <a:schemeClr val="bg2">
                    <a:lumMod val="50000"/>
                  </a:schemeClr>
                </a:solidFill>
                <a:cs typeface="Arial" pitchFamily="34" charset="0"/>
              </a:rPr>
              <a:t>Edad</a:t>
            </a:r>
          </a:p>
        </p:txBody>
      </p:sp>
    </p:spTree>
    <p:extLst>
      <p:ext uri="{BB962C8B-B14F-4D97-AF65-F5344CB8AC3E}">
        <p14:creationId xmlns:p14="http://schemas.microsoft.com/office/powerpoint/2010/main" xmlns="" val="966235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6 Rectángulo"/>
          <p:cNvSpPr/>
          <p:nvPr/>
        </p:nvSpPr>
        <p:spPr>
          <a:xfrm>
            <a:off x="335199" y="1028667"/>
            <a:ext cx="11329575" cy="420756"/>
          </a:xfrm>
          <a:prstGeom prst="rect">
            <a:avLst/>
          </a:prstGeom>
        </p:spPr>
        <p:txBody>
          <a:bodyPr wrap="squar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67" b="0" i="0" u="none" strike="noStrike" kern="1200" cap="none" spc="0" normalizeH="0" baseline="0" noProof="0" dirty="0" smtClean="0">
                <a:ln>
                  <a:noFill/>
                </a:ln>
                <a:solidFill>
                  <a:srgbClr val="928580"/>
                </a:solidFill>
                <a:effectLst/>
                <a:uLnTx/>
                <a:uFillTx/>
                <a:latin typeface="Arial"/>
                <a:ea typeface="+mn-ea"/>
                <a:cs typeface="+mn-cs"/>
              </a:rPr>
              <a:t>Pensando </a:t>
            </a:r>
            <a:r>
              <a:rPr kumimoji="0" lang="es-CL" sz="1067" b="0" i="0" u="none" strike="noStrike" kern="1200" cap="none" spc="0" normalizeH="0" baseline="0" noProof="0" dirty="0">
                <a:ln>
                  <a:noFill/>
                </a:ln>
                <a:solidFill>
                  <a:srgbClr val="928580"/>
                </a:solidFill>
                <a:effectLst/>
                <a:uLnTx/>
                <a:uFillTx/>
                <a:latin typeface="Arial"/>
                <a:ea typeface="+mn-ea"/>
                <a:cs typeface="+mn-cs"/>
              </a:rPr>
              <a:t>en </a:t>
            </a:r>
            <a:r>
              <a:rPr kumimoji="0" lang="es-CL" sz="1067" b="0" i="0" u="none" strike="noStrike" kern="1200" cap="none" spc="0" normalizeH="0" baseline="0" noProof="0" dirty="0" smtClean="0">
                <a:ln>
                  <a:noFill/>
                </a:ln>
                <a:solidFill>
                  <a:srgbClr val="928580"/>
                </a:solidFill>
                <a:effectLst/>
                <a:uLnTx/>
                <a:uFillTx/>
                <a:latin typeface="Arial"/>
                <a:ea typeface="+mn-ea"/>
                <a:cs typeface="+mn-cs"/>
              </a:rPr>
              <a:t>sus finanzas, </a:t>
            </a:r>
            <a:r>
              <a:rPr kumimoji="0" lang="es-CL" sz="1067" b="0" i="0" u="none" strike="noStrike" kern="1200" cap="none" spc="0" normalizeH="0" baseline="0" noProof="0" dirty="0">
                <a:ln>
                  <a:noFill/>
                </a:ln>
                <a:solidFill>
                  <a:srgbClr val="928580"/>
                </a:solidFill>
                <a:effectLst/>
                <a:uLnTx/>
                <a:uFillTx/>
                <a:latin typeface="Arial"/>
                <a:ea typeface="+mn-ea"/>
                <a:cs typeface="+mn-cs"/>
              </a:rPr>
              <a:t>¿cuan de acuerdo está usted con las siguientes frases? Utilice una escala de 1 a 5 donde 1 es muy en desacuerdo y 5 es totalmente de acuerdo. </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67" b="0" i="0" u="none" strike="noStrike" kern="1200" cap="none" spc="0" normalizeH="0" baseline="0" noProof="0" dirty="0">
                <a:ln>
                  <a:noFill/>
                </a:ln>
                <a:solidFill>
                  <a:srgbClr val="928580"/>
                </a:solidFill>
                <a:effectLst/>
                <a:uLnTx/>
                <a:uFillTx/>
                <a:latin typeface="Arial"/>
                <a:ea typeface="+mn-ea"/>
                <a:cs typeface="+mn-cs"/>
              </a:rPr>
              <a:t>Base total </a:t>
            </a:r>
            <a:r>
              <a:rPr kumimoji="0" lang="es-CL" sz="1067" b="0" i="0" u="none" strike="noStrike" kern="1200" cap="none" spc="0" normalizeH="0" baseline="0" noProof="0" dirty="0" smtClean="0">
                <a:ln>
                  <a:noFill/>
                </a:ln>
                <a:solidFill>
                  <a:srgbClr val="928580"/>
                </a:solidFill>
                <a:effectLst/>
                <a:uLnTx/>
                <a:uFillTx/>
                <a:latin typeface="Arial"/>
                <a:ea typeface="+mn-ea"/>
                <a:cs typeface="+mn-cs"/>
              </a:rPr>
              <a:t>muestra:1.006</a:t>
            </a:r>
            <a:endParaRPr kumimoji="0" lang="es-CL" sz="1067" b="0" i="0" u="none" strike="noStrike" kern="1200" cap="none" spc="0" normalizeH="0" baseline="0" noProof="0" dirty="0">
              <a:ln>
                <a:noFill/>
              </a:ln>
              <a:solidFill>
                <a:srgbClr val="928580"/>
              </a:solidFill>
              <a:effectLst/>
              <a:uLnTx/>
              <a:uFillTx/>
              <a:latin typeface="Arial"/>
              <a:ea typeface="+mn-ea"/>
              <a:cs typeface="+mn-cs"/>
            </a:endParaRPr>
          </a:p>
        </p:txBody>
      </p:sp>
      <p:sp>
        <p:nvSpPr>
          <p:cNvPr id="133" name="18 Título"/>
          <p:cNvSpPr txBox="1">
            <a:spLocks/>
          </p:cNvSpPr>
          <p:nvPr/>
        </p:nvSpPr>
        <p:spPr bwMode="gray">
          <a:xfrm>
            <a:off x="431802" y="260559"/>
            <a:ext cx="8544599" cy="768140"/>
          </a:xfrm>
          <a:prstGeom prst="rect">
            <a:avLst/>
          </a:prstGeom>
        </p:spPr>
        <p:txBody>
          <a:bodyPr vert="horz" lIns="0" tIns="0" rIns="0" bIns="0" rtlCol="0" anchor="b" anchorCtr="0">
            <a:noAutofit/>
          </a:bodyPr>
          <a:lstStyle>
            <a:lvl1pPr algn="l" defTabSz="914400" rtl="0" eaLnBrk="1" latinLnBrk="0" hangingPunct="1">
              <a:spcBef>
                <a:spcPct val="0"/>
              </a:spcBef>
              <a:buNone/>
              <a:defRPr sz="2000" kern="1200">
                <a:solidFill>
                  <a:schemeClr val="tx1"/>
                </a:solidFill>
                <a:latin typeface="Arial" pitchFamily="34" charset="0"/>
                <a:ea typeface="+mj-ea"/>
                <a:cs typeface="+mj-cs"/>
              </a:defRPr>
            </a:lvl1pPr>
          </a:lstStyle>
          <a:p>
            <a:pPr marL="0" marR="0" lvl="0" indent="0" algn="l" defTabSz="1219170" rtl="0" eaLnBrk="1" fontAlgn="auto" latinLnBrk="0" hangingPunct="1">
              <a:lnSpc>
                <a:spcPct val="100000"/>
              </a:lnSpc>
              <a:spcBef>
                <a:spcPct val="0"/>
              </a:spcBef>
              <a:spcAft>
                <a:spcPts val="0"/>
              </a:spcAft>
              <a:buClrTx/>
              <a:buSzTx/>
              <a:buFontTx/>
              <a:buNone/>
              <a:tabLst/>
              <a:defRPr/>
            </a:pPr>
            <a:r>
              <a:rPr kumimoji="0" lang="es-CL" sz="2400" b="0" i="0" u="none" strike="noStrike" kern="1200" cap="none" spc="0" normalizeH="0" baseline="0" noProof="0" dirty="0">
                <a:ln>
                  <a:noFill/>
                </a:ln>
                <a:solidFill>
                  <a:srgbClr val="000000"/>
                </a:solidFill>
                <a:effectLst/>
                <a:uLnTx/>
                <a:uFillTx/>
                <a:latin typeface="Arial" pitchFamily="34" charset="0"/>
                <a:ea typeface="+mj-ea"/>
                <a:cs typeface="Arial" pitchFamily="34" charset="0"/>
              </a:rPr>
              <a:t>Acerca de </a:t>
            </a:r>
            <a:r>
              <a:rPr kumimoji="0" lang="es-CL" sz="2400" b="0" i="0" u="none" strike="noStrike" kern="1200" cap="none" spc="0" normalizeH="0" baseline="0" noProof="0" dirty="0" smtClean="0">
                <a:ln>
                  <a:noFill/>
                </a:ln>
                <a:solidFill>
                  <a:srgbClr val="000000"/>
                </a:solidFill>
                <a:effectLst/>
                <a:uLnTx/>
                <a:uFillTx/>
                <a:latin typeface="Arial" pitchFamily="34" charset="0"/>
                <a:ea typeface="+mj-ea"/>
                <a:cs typeface="Arial" pitchFamily="34" charset="0"/>
              </a:rPr>
              <a:t>las Finanzas</a:t>
            </a:r>
            <a:endParaRPr kumimoji="0" lang="es-CL" sz="2400" b="0" i="0" u="none" strike="noStrike" kern="1200" cap="none" spc="0" normalizeH="0" baseline="0" noProof="0" dirty="0">
              <a:ln>
                <a:noFill/>
              </a:ln>
              <a:solidFill>
                <a:srgbClr val="000000"/>
              </a:solidFill>
              <a:effectLst/>
              <a:uLnTx/>
              <a:uFillTx/>
              <a:latin typeface="Arial" pitchFamily="34" charset="0"/>
              <a:ea typeface="+mj-ea"/>
              <a:cs typeface="+mj-cs"/>
            </a:endParaRPr>
          </a:p>
        </p:txBody>
      </p:sp>
      <p:sp>
        <p:nvSpPr>
          <p:cNvPr id="134" name="Rectangle 4"/>
          <p:cNvSpPr>
            <a:spLocks noChangeArrowheads="1"/>
          </p:cNvSpPr>
          <p:nvPr/>
        </p:nvSpPr>
        <p:spPr bwMode="auto">
          <a:xfrm>
            <a:off x="335198" y="1519616"/>
            <a:ext cx="2762843" cy="370188"/>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FFFFFF">
                    <a:lumMod val="50000"/>
                  </a:srgbClr>
                </a:solidFill>
                <a:effectLst/>
                <a:uLnTx/>
                <a:uFillTx/>
                <a:latin typeface="Arial"/>
                <a:ea typeface="+mn-ea"/>
                <a:cs typeface="+mn-cs"/>
              </a:rPr>
              <a:t>% </a:t>
            </a:r>
            <a:r>
              <a:rPr kumimoji="0" lang="es-CL" sz="1600" b="0" i="0" u="none" strike="noStrike" kern="1200" cap="none" spc="0" normalizeH="0" baseline="0" noProof="0" dirty="0" smtClean="0">
                <a:ln>
                  <a:noFill/>
                </a:ln>
                <a:solidFill>
                  <a:srgbClr val="FFFFFF">
                    <a:lumMod val="50000"/>
                  </a:srgbClr>
                </a:solidFill>
                <a:effectLst/>
                <a:uLnTx/>
                <a:uFillTx/>
                <a:latin typeface="Arial"/>
                <a:ea typeface="+mn-ea"/>
                <a:cs typeface="+mn-cs"/>
              </a:rPr>
              <a:t>Totalmente de acuerdo</a:t>
            </a:r>
            <a:endParaRPr kumimoji="0" lang="es-CL" sz="16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graphicFrame>
        <p:nvGraphicFramePr>
          <p:cNvPr id="7" name="Tabla 6"/>
          <p:cNvGraphicFramePr>
            <a:graphicFrameLocks noGrp="1"/>
          </p:cNvGraphicFramePr>
          <p:nvPr>
            <p:extLst>
              <p:ext uri="{D42A27DB-BD31-4B8C-83A1-F6EECF244321}">
                <p14:modId xmlns:p14="http://schemas.microsoft.com/office/powerpoint/2010/main" xmlns="" val="3074017021"/>
              </p:ext>
            </p:extLst>
          </p:nvPr>
        </p:nvGraphicFramePr>
        <p:xfrm>
          <a:off x="255952" y="2327564"/>
          <a:ext cx="11833287" cy="4025735"/>
        </p:xfrm>
        <a:graphic>
          <a:graphicData uri="http://schemas.openxmlformats.org/drawingml/2006/table">
            <a:tbl>
              <a:tblPr/>
              <a:tblGrid>
                <a:gridCol w="3231937">
                  <a:extLst>
                    <a:ext uri="{9D8B030D-6E8A-4147-A177-3AD203B41FA5}">
                      <a16:colId xmlns:a16="http://schemas.microsoft.com/office/drawing/2014/main" xmlns="" val="2233306760"/>
                    </a:ext>
                  </a:extLst>
                </a:gridCol>
                <a:gridCol w="560145">
                  <a:extLst>
                    <a:ext uri="{9D8B030D-6E8A-4147-A177-3AD203B41FA5}">
                      <a16:colId xmlns:a16="http://schemas.microsoft.com/office/drawing/2014/main" xmlns="" val="1625267205"/>
                    </a:ext>
                  </a:extLst>
                </a:gridCol>
                <a:gridCol w="560145">
                  <a:extLst>
                    <a:ext uri="{9D8B030D-6E8A-4147-A177-3AD203B41FA5}">
                      <a16:colId xmlns:a16="http://schemas.microsoft.com/office/drawing/2014/main" xmlns="" val="1021843756"/>
                    </a:ext>
                  </a:extLst>
                </a:gridCol>
                <a:gridCol w="641060">
                  <a:extLst>
                    <a:ext uri="{9D8B030D-6E8A-4147-A177-3AD203B41FA5}">
                      <a16:colId xmlns:a16="http://schemas.microsoft.com/office/drawing/2014/main" xmlns="" val="3852254807"/>
                    </a:ext>
                  </a:extLst>
                </a:gridCol>
                <a:gridCol w="1080000">
                  <a:extLst>
                    <a:ext uri="{9D8B030D-6E8A-4147-A177-3AD203B41FA5}">
                      <a16:colId xmlns:a16="http://schemas.microsoft.com/office/drawing/2014/main" xmlns="" val="20004"/>
                    </a:ext>
                  </a:extLst>
                </a:gridCol>
                <a:gridCol w="576000">
                  <a:extLst>
                    <a:ext uri="{9D8B030D-6E8A-4147-A177-3AD203B41FA5}">
                      <a16:colId xmlns:a16="http://schemas.microsoft.com/office/drawing/2014/main" xmlns="" val="20005"/>
                    </a:ext>
                  </a:extLst>
                </a:gridCol>
                <a:gridCol w="576000">
                  <a:extLst>
                    <a:ext uri="{9D8B030D-6E8A-4147-A177-3AD203B41FA5}">
                      <a16:colId xmlns:a16="http://schemas.microsoft.com/office/drawing/2014/main" xmlns="" val="20006"/>
                    </a:ext>
                  </a:extLst>
                </a:gridCol>
                <a:gridCol w="576000">
                  <a:extLst>
                    <a:ext uri="{9D8B030D-6E8A-4147-A177-3AD203B41FA5}">
                      <a16:colId xmlns:a16="http://schemas.microsoft.com/office/drawing/2014/main" xmlns="" val="20007"/>
                    </a:ext>
                  </a:extLst>
                </a:gridCol>
                <a:gridCol w="576000">
                  <a:extLst>
                    <a:ext uri="{9D8B030D-6E8A-4147-A177-3AD203B41FA5}">
                      <a16:colId xmlns:a16="http://schemas.microsoft.com/office/drawing/2014/main" xmlns="" val="20008"/>
                    </a:ext>
                  </a:extLst>
                </a:gridCol>
                <a:gridCol w="576000">
                  <a:extLst>
                    <a:ext uri="{9D8B030D-6E8A-4147-A177-3AD203B41FA5}">
                      <a16:colId xmlns:a16="http://schemas.microsoft.com/office/drawing/2014/main" xmlns="" val="20009"/>
                    </a:ext>
                  </a:extLst>
                </a:gridCol>
                <a:gridCol w="576000">
                  <a:extLst>
                    <a:ext uri="{9D8B030D-6E8A-4147-A177-3AD203B41FA5}">
                      <a16:colId xmlns:a16="http://schemas.microsoft.com/office/drawing/2014/main" xmlns="" val="20010"/>
                    </a:ext>
                  </a:extLst>
                </a:gridCol>
                <a:gridCol w="576000">
                  <a:extLst>
                    <a:ext uri="{9D8B030D-6E8A-4147-A177-3AD203B41FA5}">
                      <a16:colId xmlns:a16="http://schemas.microsoft.com/office/drawing/2014/main" xmlns="" val="20011"/>
                    </a:ext>
                  </a:extLst>
                </a:gridCol>
                <a:gridCol w="576000">
                  <a:extLst>
                    <a:ext uri="{9D8B030D-6E8A-4147-A177-3AD203B41FA5}">
                      <a16:colId xmlns:a16="http://schemas.microsoft.com/office/drawing/2014/main" xmlns="" val="20012"/>
                    </a:ext>
                  </a:extLst>
                </a:gridCol>
                <a:gridCol w="576000">
                  <a:extLst>
                    <a:ext uri="{9D8B030D-6E8A-4147-A177-3AD203B41FA5}">
                      <a16:colId xmlns:a16="http://schemas.microsoft.com/office/drawing/2014/main" xmlns="" val="20013"/>
                    </a:ext>
                  </a:extLst>
                </a:gridCol>
                <a:gridCol w="576000">
                  <a:extLst>
                    <a:ext uri="{9D8B030D-6E8A-4147-A177-3AD203B41FA5}">
                      <a16:colId xmlns:a16="http://schemas.microsoft.com/office/drawing/2014/main" xmlns="" val="20014"/>
                    </a:ext>
                  </a:extLst>
                </a:gridCol>
              </a:tblGrid>
              <a:tr h="586314">
                <a:tc>
                  <a:txBody>
                    <a:bodyPr/>
                    <a:lstStyle/>
                    <a:p>
                      <a:pPr algn="l" fontAlgn="b"/>
                      <a:endParaRPr lang="es-CL" sz="1100" b="0" i="0" u="none" strike="noStrike" dirty="0">
                        <a:solidFill>
                          <a:srgbClr val="000000"/>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100" b="0" i="0" u="none" strike="noStrike" dirty="0">
                          <a:solidFill>
                            <a:srgbClr val="000000"/>
                          </a:solidFill>
                          <a:effectLst/>
                          <a:latin typeface="+mn-lt"/>
                        </a:rPr>
                        <a:t>2016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100" b="0" i="0" u="none" strike="noStrike" dirty="0">
                          <a:solidFill>
                            <a:srgbClr val="000000"/>
                          </a:solidFill>
                          <a:effectLst/>
                          <a:latin typeface="+mn-lt"/>
                        </a:rPr>
                        <a:t>2017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100" b="0" i="0" u="none" strike="noStrike" dirty="0">
                          <a:solidFill>
                            <a:srgbClr val="000000"/>
                          </a:solidFill>
                          <a:effectLst/>
                          <a:latin typeface="+mn-lt"/>
                        </a:rPr>
                        <a:t>2018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11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11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11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MX" sz="1400" b="0" i="0" u="none" strike="noStrike" dirty="0" smtClean="0">
                          <a:solidFill>
                            <a:schemeClr val="bg2"/>
                          </a:solidFill>
                          <a:effectLst/>
                          <a:latin typeface="+mn-lt"/>
                        </a:rPr>
                        <a:t>15-29</a:t>
                      </a:r>
                      <a:r>
                        <a:rPr lang="es-MX" sz="1400" b="0" i="0" u="none" strike="noStrike" dirty="0" smtClean="0">
                          <a:solidFill>
                            <a:srgbClr val="000000"/>
                          </a:solidFill>
                          <a:effectLst/>
                          <a:latin typeface="+mn-lt"/>
                        </a:rPr>
                        <a:t> </a:t>
                      </a:r>
                      <a:r>
                        <a:rPr lang="es-MX" sz="1100" b="0" i="0" u="none" strike="noStrike" dirty="0" smtClean="0">
                          <a:solidFill>
                            <a:srgbClr val="000000"/>
                          </a:solidFill>
                          <a:effectLst/>
                          <a:latin typeface="+mn-lt"/>
                        </a:rPr>
                        <a:t>años</a:t>
                      </a:r>
                      <a:endParaRPr lang="es-CL" sz="11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algn="ctr" fontAlgn="b"/>
                      <a:r>
                        <a:rPr lang="es-MX" sz="1400" b="0" i="0" u="none" strike="noStrike" dirty="0" smtClean="0">
                          <a:solidFill>
                            <a:schemeClr val="bg2"/>
                          </a:solidFill>
                          <a:effectLst/>
                          <a:latin typeface="+mn-lt"/>
                        </a:rPr>
                        <a:t>30-44</a:t>
                      </a:r>
                      <a:r>
                        <a:rPr lang="es-MX" sz="1400" b="0" i="0" u="none" strike="noStrike" dirty="0" smtClean="0">
                          <a:solidFill>
                            <a:srgbClr val="000000"/>
                          </a:solidFill>
                          <a:effectLst/>
                          <a:latin typeface="+mn-lt"/>
                        </a:rPr>
                        <a:t> </a:t>
                      </a:r>
                      <a:r>
                        <a:rPr lang="es-MX" sz="1100" b="0" i="0" u="none" strike="noStrike" dirty="0" smtClean="0">
                          <a:solidFill>
                            <a:srgbClr val="000000"/>
                          </a:solidFill>
                          <a:effectLst/>
                          <a:latin typeface="+mn-lt"/>
                        </a:rPr>
                        <a:t>años</a:t>
                      </a:r>
                      <a:endParaRPr lang="es-CL" sz="11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algn="ctr" fontAlgn="b"/>
                      <a:r>
                        <a:rPr lang="es-MX" sz="1400" b="0" i="0" u="none" strike="noStrike" dirty="0" smtClean="0">
                          <a:solidFill>
                            <a:schemeClr val="bg2"/>
                          </a:solidFill>
                          <a:effectLst/>
                          <a:latin typeface="+mn-lt"/>
                        </a:rPr>
                        <a:t>45-59</a:t>
                      </a:r>
                      <a:r>
                        <a:rPr lang="es-MX" sz="1400" b="0" i="0" u="none" strike="noStrike" dirty="0" smtClean="0">
                          <a:solidFill>
                            <a:srgbClr val="000000"/>
                          </a:solidFill>
                          <a:effectLst/>
                          <a:latin typeface="+mn-lt"/>
                        </a:rPr>
                        <a:t> </a:t>
                      </a:r>
                      <a:r>
                        <a:rPr lang="es-MX" sz="1100" b="0" i="0" u="none" strike="noStrike" dirty="0" smtClean="0">
                          <a:solidFill>
                            <a:srgbClr val="000000"/>
                          </a:solidFill>
                          <a:effectLst/>
                          <a:latin typeface="+mn-lt"/>
                        </a:rPr>
                        <a:t>años</a:t>
                      </a:r>
                      <a:endParaRPr lang="es-CL" sz="14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algn="ctr" fontAlgn="b"/>
                      <a:r>
                        <a:rPr lang="es-MX" sz="1400" b="0" i="0" u="none" strike="noStrike" dirty="0" smtClean="0">
                          <a:solidFill>
                            <a:schemeClr val="bg2"/>
                          </a:solidFill>
                          <a:effectLst/>
                          <a:latin typeface="+mn-lt"/>
                        </a:rPr>
                        <a:t>+60 </a:t>
                      </a:r>
                      <a:r>
                        <a:rPr lang="es-MX" sz="1100" b="0" i="0" u="none" strike="noStrike" dirty="0" smtClean="0">
                          <a:solidFill>
                            <a:srgbClr val="000000"/>
                          </a:solidFill>
                          <a:effectLst/>
                          <a:latin typeface="+mn-lt"/>
                        </a:rPr>
                        <a:t>años</a:t>
                      </a:r>
                      <a:endParaRPr lang="es-CL" sz="14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algn="ctr" fontAlgn="b"/>
                      <a:endParaRPr lang="es-CL" sz="11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11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11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1100" b="0" i="0" u="none" strike="noStrike" dirty="0">
                        <a:solidFill>
                          <a:srgbClr val="000000"/>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577746021"/>
                  </a:ext>
                </a:extLst>
              </a:tr>
              <a:tr h="0">
                <a:tc>
                  <a:txBody>
                    <a:bodyPr/>
                    <a:lstStyle/>
                    <a:p>
                      <a:pPr algn="r" fontAlgn="ctr"/>
                      <a:r>
                        <a:rPr lang="es-ES" sz="1400" b="0" i="0" u="none" strike="noStrike" dirty="0">
                          <a:solidFill>
                            <a:schemeClr val="bg1">
                              <a:lumMod val="50000"/>
                            </a:schemeClr>
                          </a:solidFill>
                          <a:effectLst/>
                          <a:latin typeface="Arial" panose="020B0604020202020204" pitchFamily="34" charset="0"/>
                        </a:rPr>
                        <a:t>Destino una parte de mi presupuesto a realizar actividades que </a:t>
                      </a:r>
                      <a:r>
                        <a:rPr lang="es-ES" sz="1400" b="0" i="0" u="none" strike="noStrike" dirty="0" smtClean="0">
                          <a:solidFill>
                            <a:schemeClr val="bg1">
                              <a:lumMod val="50000"/>
                            </a:schemeClr>
                          </a:solidFill>
                          <a:effectLst/>
                          <a:latin typeface="Arial" panose="020B0604020202020204" pitchFamily="34" charset="0"/>
                        </a:rPr>
                        <a:t>disfruto </a:t>
                      </a:r>
                      <a:r>
                        <a:rPr lang="es-ES" sz="1100" b="0" i="0" u="none" strike="noStrike" dirty="0" smtClean="0">
                          <a:solidFill>
                            <a:schemeClr val="bg1">
                              <a:lumMod val="50000"/>
                            </a:schemeClr>
                          </a:solidFill>
                          <a:effectLst/>
                          <a:latin typeface="Arial" panose="020B0604020202020204" pitchFamily="34" charset="0"/>
                        </a:rPr>
                        <a:t>(</a:t>
                      </a:r>
                      <a:r>
                        <a:rPr lang="es-ES" sz="1100" b="0" i="0" u="none" strike="noStrike" dirty="0">
                          <a:solidFill>
                            <a:schemeClr val="bg1">
                              <a:lumMod val="50000"/>
                            </a:schemeClr>
                          </a:solidFill>
                          <a:effectLst/>
                          <a:latin typeface="Arial" panose="020B0604020202020204" pitchFamily="34" charset="0"/>
                        </a:rPr>
                        <a:t>salir a comer, ir al cine, ir al teatro, actividades culturales, viajes)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3"/>
                          </a:solidFill>
                          <a:effectLst/>
                          <a:latin typeface="+mn-lt"/>
                        </a:rPr>
                        <a:t>13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2"/>
                          </a:solidFill>
                          <a:effectLst/>
                          <a:latin typeface="+mn-lt"/>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a:solidFill>
                            <a:schemeClr val="accent1"/>
                          </a:solidFill>
                          <a:effectLst/>
                          <a:latin typeface="+mn-lt"/>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20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28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3089111133"/>
                  </a:ext>
                </a:extLst>
              </a:tr>
              <a:tr h="0">
                <a:tc>
                  <a:txBody>
                    <a:bodyPr/>
                    <a:lstStyle/>
                    <a:p>
                      <a:pPr algn="r" fontAlgn="ctr"/>
                      <a:r>
                        <a:rPr lang="es-ES" sz="1400" b="0" i="0" u="none" strike="noStrike" dirty="0">
                          <a:solidFill>
                            <a:schemeClr val="bg1">
                              <a:lumMod val="50000"/>
                            </a:schemeClr>
                          </a:solidFill>
                          <a:effectLst/>
                          <a:latin typeface="Arial" panose="020B0604020202020204" pitchFamily="34" charset="0"/>
                        </a:rPr>
                        <a:t>Mi ingreso familiar </a:t>
                      </a:r>
                      <a:r>
                        <a:rPr lang="es-ES" sz="1100" b="0" i="0" u="none" strike="noStrike" dirty="0">
                          <a:solidFill>
                            <a:schemeClr val="bg1">
                              <a:lumMod val="50000"/>
                            </a:schemeClr>
                          </a:solidFill>
                          <a:effectLst/>
                          <a:latin typeface="Arial" panose="020B0604020202020204" pitchFamily="34" charset="0"/>
                        </a:rPr>
                        <a:t>(de todos quienes aportan en el hogar)</a:t>
                      </a:r>
                      <a:r>
                        <a:rPr lang="es-ES" sz="1600" b="0" i="0" u="none" strike="noStrike" dirty="0">
                          <a:solidFill>
                            <a:schemeClr val="bg1">
                              <a:lumMod val="50000"/>
                            </a:schemeClr>
                          </a:solidFill>
                          <a:effectLst/>
                          <a:latin typeface="Arial" panose="020B0604020202020204" pitchFamily="34" charset="0"/>
                        </a:rPr>
                        <a:t> </a:t>
                      </a:r>
                      <a:r>
                        <a:rPr lang="es-ES" sz="1400" b="0" i="0" u="none" strike="noStrike" dirty="0">
                          <a:solidFill>
                            <a:schemeClr val="bg1">
                              <a:lumMod val="50000"/>
                            </a:schemeClr>
                          </a:solidFill>
                          <a:effectLst/>
                          <a:latin typeface="Arial" panose="020B0604020202020204" pitchFamily="34" charset="0"/>
                        </a:rPr>
                        <a:t>alcanza para vivir cómodamente</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3"/>
                          </a:solidFill>
                          <a:effectLst/>
                          <a:latin typeface="+mn-lt"/>
                        </a:rPr>
                        <a:t>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2"/>
                          </a:solidFill>
                          <a:effectLst/>
                          <a:latin typeface="+mn-lt"/>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a:solidFill>
                            <a:schemeClr val="accent1"/>
                          </a:solidFill>
                          <a:effectLst/>
                          <a:latin typeface="+mn-lt"/>
                        </a:rPr>
                        <a:t>13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30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4270743868"/>
                  </a:ext>
                </a:extLst>
              </a:tr>
              <a:tr h="0">
                <a:tc>
                  <a:txBody>
                    <a:bodyPr/>
                    <a:lstStyle/>
                    <a:p>
                      <a:pPr algn="r" fontAlgn="ctr"/>
                      <a:r>
                        <a:rPr lang="es-ES" sz="1400" b="0" i="0" u="none" strike="noStrike" dirty="0">
                          <a:solidFill>
                            <a:schemeClr val="bg1">
                              <a:lumMod val="50000"/>
                            </a:schemeClr>
                          </a:solidFill>
                          <a:effectLst/>
                          <a:latin typeface="Arial" panose="020B0604020202020204" pitchFamily="34" charset="0"/>
                        </a:rPr>
                        <a:t>Tengo un nivel de deudas razonable, que puedo cubrir con los ingresos de mi hogar </a:t>
                      </a:r>
                      <a:r>
                        <a:rPr lang="es-ES" sz="1100" b="0" i="0" u="none" strike="noStrike" dirty="0">
                          <a:solidFill>
                            <a:schemeClr val="bg1">
                              <a:lumMod val="50000"/>
                            </a:schemeClr>
                          </a:solidFill>
                          <a:effectLst/>
                          <a:latin typeface="Arial" panose="020B0604020202020204" pitchFamily="34" charset="0"/>
                        </a:rPr>
                        <a:t>(el ingreso de todos quienes trabajan y viven en mi hogar)</a:t>
                      </a:r>
                      <a:endParaRPr lang="es-ES" sz="1400" b="0" i="0" u="none" strike="noStrike" dirty="0">
                        <a:solidFill>
                          <a:schemeClr val="bg1">
                            <a:lumMod val="50000"/>
                          </a:schemeClr>
                        </a:solidFill>
                        <a:effectLst/>
                        <a:latin typeface="Arial" panose="020B0604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3"/>
                          </a:solidFill>
                          <a:effectLst/>
                          <a:latin typeface="+mn-lt"/>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2"/>
                          </a:solidFill>
                          <a:effectLst/>
                          <a:latin typeface="+mn-lt"/>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a:solidFill>
                            <a:schemeClr val="accent1"/>
                          </a:solidFill>
                          <a:effectLst/>
                          <a:latin typeface="+mn-lt"/>
                        </a:rPr>
                        <a:t>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21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578801009"/>
                  </a:ext>
                </a:extLst>
              </a:tr>
              <a:tr h="0">
                <a:tc>
                  <a:txBody>
                    <a:bodyPr/>
                    <a:lstStyle/>
                    <a:p>
                      <a:pPr algn="r" fontAlgn="ctr"/>
                      <a:r>
                        <a:rPr lang="es-ES" sz="1400" b="0" i="0" u="none" strike="noStrike" dirty="0">
                          <a:solidFill>
                            <a:schemeClr val="bg1">
                              <a:lumMod val="50000"/>
                            </a:schemeClr>
                          </a:solidFill>
                          <a:effectLst/>
                          <a:latin typeface="Arial" panose="020B0604020202020204" pitchFamily="34" charset="0"/>
                        </a:rPr>
                        <a:t>Tengo la capacidad de ahorrar</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3"/>
                          </a:solidFill>
                          <a:effectLst/>
                          <a:latin typeface="+mn-lt"/>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2"/>
                          </a:solidFill>
                          <a:effectLst/>
                          <a:latin typeface="+mn-lt"/>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a:solidFill>
                            <a:schemeClr val="accent1"/>
                          </a:solidFill>
                          <a:effectLst/>
                          <a:latin typeface="+mn-lt"/>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693006301"/>
                  </a:ext>
                </a:extLst>
              </a:tr>
              <a:tr h="0">
                <a:tc>
                  <a:txBody>
                    <a:bodyPr/>
                    <a:lstStyle/>
                    <a:p>
                      <a:pPr algn="r" fontAlgn="ctr"/>
                      <a:r>
                        <a:rPr lang="es-ES" sz="1400" b="0" i="0" u="none" strike="noStrike" dirty="0">
                          <a:solidFill>
                            <a:schemeClr val="bg1">
                              <a:lumMod val="50000"/>
                            </a:schemeClr>
                          </a:solidFill>
                          <a:effectLst/>
                          <a:latin typeface="Arial" panose="020B0604020202020204" pitchFamily="34" charset="0"/>
                        </a:rPr>
                        <a:t>Destino una parte extra de mi presupuesto a la salud </a:t>
                      </a:r>
                      <a:r>
                        <a:rPr lang="es-ES" sz="1100" b="0" i="0" u="none" strike="noStrike" dirty="0" smtClean="0">
                          <a:solidFill>
                            <a:schemeClr val="bg1">
                              <a:lumMod val="50000"/>
                            </a:schemeClr>
                          </a:solidFill>
                          <a:effectLst/>
                          <a:latin typeface="Arial" panose="020B0604020202020204" pitchFamily="34" charset="0"/>
                        </a:rPr>
                        <a:t>(médicos</a:t>
                      </a:r>
                      <a:r>
                        <a:rPr lang="es-ES" sz="1100" b="0" i="0" u="none" strike="noStrike" dirty="0">
                          <a:solidFill>
                            <a:schemeClr val="bg1">
                              <a:lumMod val="50000"/>
                            </a:schemeClr>
                          </a:solidFill>
                          <a:effectLst/>
                          <a:latin typeface="Arial" panose="020B0604020202020204" pitchFamily="34" charset="0"/>
                        </a:rPr>
                        <a:t>, exámenes, medicamentos)</a:t>
                      </a:r>
                      <a:endParaRPr lang="es-ES" sz="1400" b="0" i="0" u="none" strike="noStrike" dirty="0">
                        <a:solidFill>
                          <a:schemeClr val="bg1">
                            <a:lumMod val="50000"/>
                          </a:schemeClr>
                        </a:solidFill>
                        <a:effectLst/>
                        <a:latin typeface="Arial" panose="020B0604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3"/>
                          </a:solidFill>
                          <a:effectLst/>
                          <a:latin typeface="+mn-lt"/>
                        </a:rPr>
                        <a:t>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1800" b="0" i="0" u="none" strike="noStrike" dirty="0">
                          <a:solidFill>
                            <a:schemeClr val="accent2"/>
                          </a:solidFill>
                          <a:effectLst/>
                          <a:latin typeface="+mn-lt"/>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a:solidFill>
                            <a:schemeClr val="accent1"/>
                          </a:solidFill>
                          <a:effectLst/>
                          <a:latin typeface="+mn-lt"/>
                        </a:rPr>
                        <a:t>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CL" sz="1800" b="0" i="0" u="none" strike="noStrike" kern="1200">
                          <a:solidFill>
                            <a:schemeClr val="accent1"/>
                          </a:solidFill>
                          <a:effectLst/>
                          <a:latin typeface="Arial" panose="020B0604020202020204" pitchFamily="34" charset="0"/>
                          <a:ea typeface="+mn-ea"/>
                          <a:cs typeface="+mn-cs"/>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CL" sz="1800" b="0" i="0" u="none" strike="noStrike" kern="1200" dirty="0">
                          <a:solidFill>
                            <a:schemeClr val="accent1"/>
                          </a:solidFill>
                          <a:effectLst/>
                          <a:latin typeface="Arial" panose="020B0604020202020204" pitchFamily="34" charset="0"/>
                          <a:ea typeface="+mn-ea"/>
                          <a:cs typeface="+mn-cs"/>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3687556655"/>
                  </a:ext>
                </a:extLst>
              </a:tr>
              <a:tr h="191396">
                <a:tc>
                  <a:txBody>
                    <a:bodyPr/>
                    <a:lstStyle/>
                    <a:p>
                      <a:pPr algn="r" fontAlgn="ctr"/>
                      <a:endParaRPr lang="es-ES" sz="800" b="0" i="0" u="none" strike="noStrike" dirty="0">
                        <a:solidFill>
                          <a:schemeClr val="bg1">
                            <a:lumMod val="50000"/>
                          </a:schemeClr>
                        </a:solidFill>
                        <a:effectLst/>
                        <a:latin typeface="Arial" panose="020B060402020202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800" b="0" i="0" u="none" strike="noStrike" dirty="0">
                        <a:solidFill>
                          <a:schemeClr val="accent3"/>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800" b="0" i="0" u="none" strike="noStrike" dirty="0">
                        <a:solidFill>
                          <a:schemeClr val="accent2"/>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8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endParaRPr lang="es-CL" sz="8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(a)</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(b)</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(c)</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(d)</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(e)</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(f)</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20000"/>
                        <a:lumOff val="80000"/>
                      </a:schemeClr>
                    </a:solidFill>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(g)</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(h)</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(i)</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ctr" defTabSz="1219170" rtl="0" eaLnBrk="1" fontAlgn="ctr" latinLnBrk="0" hangingPunct="1"/>
                      <a:r>
                        <a:rPr lang="es-MX" sz="800" b="0" i="0" u="none" strike="noStrike" kern="1200" dirty="0" smtClean="0">
                          <a:solidFill>
                            <a:schemeClr val="bg2"/>
                          </a:solidFill>
                          <a:effectLst/>
                          <a:latin typeface="Arial" panose="020B0604020202020204" pitchFamily="34" charset="0"/>
                          <a:ea typeface="+mn-ea"/>
                          <a:cs typeface="+mn-cs"/>
                        </a:rPr>
                        <a:t>(j)</a:t>
                      </a:r>
                      <a:endParaRPr lang="es-CL" sz="800" b="0" i="0" u="none" strike="noStrike" kern="1200" dirty="0">
                        <a:solidFill>
                          <a:schemeClr val="bg2"/>
                        </a:solidFill>
                        <a:effectLst/>
                        <a:latin typeface="Arial" panose="020B060402020202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xmlns="" val="10006"/>
                  </a:ext>
                </a:extLst>
              </a:tr>
            </a:tbl>
          </a:graphicData>
        </a:graphic>
      </p:graphicFrame>
      <p:grpSp>
        <p:nvGrpSpPr>
          <p:cNvPr id="12" name="21 Grupo"/>
          <p:cNvGrpSpPr/>
          <p:nvPr/>
        </p:nvGrpSpPr>
        <p:grpSpPr>
          <a:xfrm>
            <a:off x="6498892" y="2491977"/>
            <a:ext cx="257052" cy="432807"/>
            <a:chOff x="5076056" y="1563638"/>
            <a:chExt cx="400050" cy="730250"/>
          </a:xfrm>
          <a:solidFill>
            <a:schemeClr val="bg2"/>
          </a:solidFill>
        </p:grpSpPr>
        <p:sp>
          <p:nvSpPr>
            <p:cNvPr id="15" name="Oval 5"/>
            <p:cNvSpPr>
              <a:spLocks noChangeArrowheads="1"/>
            </p:cNvSpPr>
            <p:nvPr/>
          </p:nvSpPr>
          <p:spPr bwMode="auto">
            <a:xfrm>
              <a:off x="5177656" y="1563638"/>
              <a:ext cx="196850" cy="1968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16" name="Freeform 6"/>
            <p:cNvSpPr>
              <a:spLocks/>
            </p:cNvSpPr>
            <p:nvPr/>
          </p:nvSpPr>
          <p:spPr bwMode="auto">
            <a:xfrm>
              <a:off x="5076056" y="1785888"/>
              <a:ext cx="400050" cy="508000"/>
            </a:xfrm>
            <a:custGeom>
              <a:avLst/>
              <a:gdLst>
                <a:gd name="T0" fmla="*/ 178 w 181"/>
                <a:gd name="T1" fmla="*/ 116 h 229"/>
                <a:gd name="T2" fmla="*/ 148 w 181"/>
                <a:gd name="T3" fmla="*/ 24 h 229"/>
                <a:gd name="T4" fmla="*/ 90 w 181"/>
                <a:gd name="T5" fmla="*/ 0 h 229"/>
                <a:gd name="T6" fmla="*/ 33 w 181"/>
                <a:gd name="T7" fmla="*/ 24 h 229"/>
                <a:gd name="T8" fmla="*/ 2 w 181"/>
                <a:gd name="T9" fmla="*/ 116 h 229"/>
                <a:gd name="T10" fmla="*/ 12 w 181"/>
                <a:gd name="T11" fmla="*/ 136 h 229"/>
                <a:gd name="T12" fmla="*/ 33 w 181"/>
                <a:gd name="T13" fmla="*/ 126 h 229"/>
                <a:gd name="T14" fmla="*/ 42 w 181"/>
                <a:gd name="T15" fmla="*/ 99 h 229"/>
                <a:gd name="T16" fmla="*/ 63 w 181"/>
                <a:gd name="T17" fmla="*/ 218 h 229"/>
                <a:gd name="T18" fmla="*/ 71 w 181"/>
                <a:gd name="T19" fmla="*/ 229 h 229"/>
                <a:gd name="T20" fmla="*/ 109 w 181"/>
                <a:gd name="T21" fmla="*/ 229 h 229"/>
                <a:gd name="T22" fmla="*/ 117 w 181"/>
                <a:gd name="T23" fmla="*/ 218 h 229"/>
                <a:gd name="T24" fmla="*/ 139 w 181"/>
                <a:gd name="T25" fmla="*/ 97 h 229"/>
                <a:gd name="T26" fmla="*/ 148 w 181"/>
                <a:gd name="T27" fmla="*/ 126 h 229"/>
                <a:gd name="T28" fmla="*/ 168 w 181"/>
                <a:gd name="T29" fmla="*/ 136 h 229"/>
                <a:gd name="T30" fmla="*/ 178 w 181"/>
                <a:gd name="T31" fmla="*/ 1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229">
                  <a:moveTo>
                    <a:pt x="178" y="116"/>
                  </a:moveTo>
                  <a:cubicBezTo>
                    <a:pt x="148" y="24"/>
                    <a:pt x="148" y="24"/>
                    <a:pt x="148" y="24"/>
                  </a:cubicBezTo>
                  <a:cubicBezTo>
                    <a:pt x="142" y="6"/>
                    <a:pt x="122" y="0"/>
                    <a:pt x="90" y="0"/>
                  </a:cubicBezTo>
                  <a:cubicBezTo>
                    <a:pt x="57" y="0"/>
                    <a:pt x="39" y="7"/>
                    <a:pt x="33" y="24"/>
                  </a:cubicBezTo>
                  <a:cubicBezTo>
                    <a:pt x="2" y="116"/>
                    <a:pt x="2" y="116"/>
                    <a:pt x="2" y="116"/>
                  </a:cubicBezTo>
                  <a:cubicBezTo>
                    <a:pt x="0" y="124"/>
                    <a:pt x="4" y="133"/>
                    <a:pt x="12" y="136"/>
                  </a:cubicBezTo>
                  <a:cubicBezTo>
                    <a:pt x="21" y="139"/>
                    <a:pt x="30" y="134"/>
                    <a:pt x="33" y="126"/>
                  </a:cubicBezTo>
                  <a:cubicBezTo>
                    <a:pt x="42" y="99"/>
                    <a:pt x="42" y="99"/>
                    <a:pt x="42" y="99"/>
                  </a:cubicBezTo>
                  <a:cubicBezTo>
                    <a:pt x="46" y="138"/>
                    <a:pt x="53" y="185"/>
                    <a:pt x="63" y="218"/>
                  </a:cubicBezTo>
                  <a:cubicBezTo>
                    <a:pt x="66" y="227"/>
                    <a:pt x="67" y="229"/>
                    <a:pt x="71" y="229"/>
                  </a:cubicBezTo>
                  <a:cubicBezTo>
                    <a:pt x="109" y="229"/>
                    <a:pt x="109" y="229"/>
                    <a:pt x="109" y="229"/>
                  </a:cubicBezTo>
                  <a:cubicBezTo>
                    <a:pt x="113" y="229"/>
                    <a:pt x="114" y="227"/>
                    <a:pt x="117" y="218"/>
                  </a:cubicBezTo>
                  <a:cubicBezTo>
                    <a:pt x="127" y="184"/>
                    <a:pt x="134" y="137"/>
                    <a:pt x="139" y="97"/>
                  </a:cubicBezTo>
                  <a:cubicBezTo>
                    <a:pt x="148" y="126"/>
                    <a:pt x="148" y="126"/>
                    <a:pt x="148" y="126"/>
                  </a:cubicBezTo>
                  <a:cubicBezTo>
                    <a:pt x="151" y="134"/>
                    <a:pt x="160" y="139"/>
                    <a:pt x="168" y="136"/>
                  </a:cubicBezTo>
                  <a:cubicBezTo>
                    <a:pt x="177" y="133"/>
                    <a:pt x="181" y="124"/>
                    <a:pt x="178" y="1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sp>
        <p:nvSpPr>
          <p:cNvPr id="17" name="Freeform 7"/>
          <p:cNvSpPr>
            <a:spLocks noEditPoints="1"/>
          </p:cNvSpPr>
          <p:nvPr/>
        </p:nvSpPr>
        <p:spPr bwMode="auto">
          <a:xfrm>
            <a:off x="7054115" y="2491977"/>
            <a:ext cx="258073" cy="432807"/>
          </a:xfrm>
          <a:custGeom>
            <a:avLst/>
            <a:gdLst>
              <a:gd name="T0" fmla="*/ 135 w 181"/>
              <a:gd name="T1" fmla="*/ 45 h 329"/>
              <a:gd name="T2" fmla="*/ 91 w 181"/>
              <a:gd name="T3" fmla="*/ 0 h 329"/>
              <a:gd name="T4" fmla="*/ 46 w 181"/>
              <a:gd name="T5" fmla="*/ 45 h 329"/>
              <a:gd name="T6" fmla="*/ 91 w 181"/>
              <a:gd name="T7" fmla="*/ 89 h 329"/>
              <a:gd name="T8" fmla="*/ 135 w 181"/>
              <a:gd name="T9" fmla="*/ 45 h 329"/>
              <a:gd name="T10" fmla="*/ 109 w 181"/>
              <a:gd name="T11" fmla="*/ 329 h 329"/>
              <a:gd name="T12" fmla="*/ 118 w 181"/>
              <a:gd name="T13" fmla="*/ 318 h 329"/>
              <a:gd name="T14" fmla="*/ 123 w 181"/>
              <a:gd name="T15" fmla="*/ 288 h 329"/>
              <a:gd name="T16" fmla="*/ 157 w 181"/>
              <a:gd name="T17" fmla="*/ 288 h 329"/>
              <a:gd name="T18" fmla="*/ 119 w 181"/>
              <a:gd name="T19" fmla="*/ 175 h 329"/>
              <a:gd name="T20" fmla="*/ 122 w 181"/>
              <a:gd name="T21" fmla="*/ 168 h 329"/>
              <a:gd name="T22" fmla="*/ 130 w 181"/>
              <a:gd name="T23" fmla="*/ 172 h 329"/>
              <a:gd name="T24" fmla="*/ 148 w 181"/>
              <a:gd name="T25" fmla="*/ 226 h 329"/>
              <a:gd name="T26" fmla="*/ 169 w 181"/>
              <a:gd name="T27" fmla="*/ 236 h 329"/>
              <a:gd name="T28" fmla="*/ 179 w 181"/>
              <a:gd name="T29" fmla="*/ 216 h 329"/>
              <a:gd name="T30" fmla="*/ 148 w 181"/>
              <a:gd name="T31" fmla="*/ 124 h 329"/>
              <a:gd name="T32" fmla="*/ 91 w 181"/>
              <a:gd name="T33" fmla="*/ 100 h 329"/>
              <a:gd name="T34" fmla="*/ 33 w 181"/>
              <a:gd name="T35" fmla="*/ 124 h 329"/>
              <a:gd name="T36" fmla="*/ 2 w 181"/>
              <a:gd name="T37" fmla="*/ 216 h 329"/>
              <a:gd name="T38" fmla="*/ 13 w 181"/>
              <a:gd name="T39" fmla="*/ 236 h 329"/>
              <a:gd name="T40" fmla="*/ 33 w 181"/>
              <a:gd name="T41" fmla="*/ 226 h 329"/>
              <a:gd name="T42" fmla="*/ 51 w 181"/>
              <a:gd name="T43" fmla="*/ 172 h 329"/>
              <a:gd name="T44" fmla="*/ 59 w 181"/>
              <a:gd name="T45" fmla="*/ 168 h 329"/>
              <a:gd name="T46" fmla="*/ 62 w 181"/>
              <a:gd name="T47" fmla="*/ 175 h 329"/>
              <a:gd name="T48" fmla="*/ 24 w 181"/>
              <a:gd name="T49" fmla="*/ 288 h 329"/>
              <a:gd name="T50" fmla="*/ 58 w 181"/>
              <a:gd name="T51" fmla="*/ 288 h 329"/>
              <a:gd name="T52" fmla="*/ 64 w 181"/>
              <a:gd name="T53" fmla="*/ 318 h 329"/>
              <a:gd name="T54" fmla="*/ 72 w 181"/>
              <a:gd name="T55" fmla="*/ 329 h 329"/>
              <a:gd name="T56" fmla="*/ 109 w 181"/>
              <a:gd name="T57"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1" h="329">
                <a:moveTo>
                  <a:pt x="135" y="45"/>
                </a:moveTo>
                <a:cubicBezTo>
                  <a:pt x="135" y="20"/>
                  <a:pt x="115" y="0"/>
                  <a:pt x="91" y="0"/>
                </a:cubicBezTo>
                <a:cubicBezTo>
                  <a:pt x="66" y="0"/>
                  <a:pt x="46" y="20"/>
                  <a:pt x="46" y="45"/>
                </a:cubicBezTo>
                <a:cubicBezTo>
                  <a:pt x="46" y="69"/>
                  <a:pt x="66" y="89"/>
                  <a:pt x="91" y="89"/>
                </a:cubicBezTo>
                <a:cubicBezTo>
                  <a:pt x="115" y="89"/>
                  <a:pt x="135" y="69"/>
                  <a:pt x="135" y="45"/>
                </a:cubicBezTo>
                <a:close/>
                <a:moveTo>
                  <a:pt x="109" y="329"/>
                </a:moveTo>
                <a:cubicBezTo>
                  <a:pt x="114" y="329"/>
                  <a:pt x="116" y="327"/>
                  <a:pt x="118" y="318"/>
                </a:cubicBezTo>
                <a:cubicBezTo>
                  <a:pt x="119" y="309"/>
                  <a:pt x="121" y="299"/>
                  <a:pt x="123" y="288"/>
                </a:cubicBezTo>
                <a:cubicBezTo>
                  <a:pt x="157" y="288"/>
                  <a:pt x="157" y="288"/>
                  <a:pt x="157" y="288"/>
                </a:cubicBezTo>
                <a:cubicBezTo>
                  <a:pt x="119" y="175"/>
                  <a:pt x="119" y="175"/>
                  <a:pt x="119" y="175"/>
                </a:cubicBezTo>
                <a:cubicBezTo>
                  <a:pt x="118" y="172"/>
                  <a:pt x="119" y="169"/>
                  <a:pt x="122" y="168"/>
                </a:cubicBezTo>
                <a:cubicBezTo>
                  <a:pt x="126" y="167"/>
                  <a:pt x="129" y="168"/>
                  <a:pt x="130" y="172"/>
                </a:cubicBezTo>
                <a:cubicBezTo>
                  <a:pt x="148" y="226"/>
                  <a:pt x="148" y="226"/>
                  <a:pt x="148" y="226"/>
                </a:cubicBezTo>
                <a:cubicBezTo>
                  <a:pt x="151" y="234"/>
                  <a:pt x="160" y="239"/>
                  <a:pt x="169" y="236"/>
                </a:cubicBezTo>
                <a:cubicBezTo>
                  <a:pt x="177" y="233"/>
                  <a:pt x="181" y="224"/>
                  <a:pt x="179" y="216"/>
                </a:cubicBezTo>
                <a:cubicBezTo>
                  <a:pt x="148" y="124"/>
                  <a:pt x="148" y="124"/>
                  <a:pt x="148" y="124"/>
                </a:cubicBezTo>
                <a:cubicBezTo>
                  <a:pt x="145" y="114"/>
                  <a:pt x="121" y="100"/>
                  <a:pt x="91" y="100"/>
                </a:cubicBezTo>
                <a:cubicBezTo>
                  <a:pt x="60" y="100"/>
                  <a:pt x="37" y="114"/>
                  <a:pt x="33" y="124"/>
                </a:cubicBezTo>
                <a:cubicBezTo>
                  <a:pt x="2" y="216"/>
                  <a:pt x="2" y="216"/>
                  <a:pt x="2" y="216"/>
                </a:cubicBezTo>
                <a:cubicBezTo>
                  <a:pt x="0" y="224"/>
                  <a:pt x="4" y="233"/>
                  <a:pt x="13" y="236"/>
                </a:cubicBezTo>
                <a:cubicBezTo>
                  <a:pt x="21" y="239"/>
                  <a:pt x="30" y="234"/>
                  <a:pt x="33" y="226"/>
                </a:cubicBezTo>
                <a:cubicBezTo>
                  <a:pt x="51" y="172"/>
                  <a:pt x="51" y="172"/>
                  <a:pt x="51" y="172"/>
                </a:cubicBezTo>
                <a:cubicBezTo>
                  <a:pt x="52" y="168"/>
                  <a:pt x="56" y="167"/>
                  <a:pt x="59" y="168"/>
                </a:cubicBezTo>
                <a:cubicBezTo>
                  <a:pt x="62" y="169"/>
                  <a:pt x="63" y="172"/>
                  <a:pt x="62" y="175"/>
                </a:cubicBezTo>
                <a:cubicBezTo>
                  <a:pt x="24" y="288"/>
                  <a:pt x="24" y="288"/>
                  <a:pt x="24" y="288"/>
                </a:cubicBezTo>
                <a:cubicBezTo>
                  <a:pt x="58" y="288"/>
                  <a:pt x="58" y="288"/>
                  <a:pt x="58" y="288"/>
                </a:cubicBezTo>
                <a:cubicBezTo>
                  <a:pt x="60" y="299"/>
                  <a:pt x="62" y="309"/>
                  <a:pt x="64" y="318"/>
                </a:cubicBezTo>
                <a:cubicBezTo>
                  <a:pt x="65" y="327"/>
                  <a:pt x="67" y="329"/>
                  <a:pt x="72" y="329"/>
                </a:cubicBezTo>
                <a:cubicBezTo>
                  <a:pt x="72" y="329"/>
                  <a:pt x="109" y="329"/>
                  <a:pt x="109" y="329"/>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nvGrpSpPr>
          <p:cNvPr id="22" name="7 Grupo"/>
          <p:cNvGrpSpPr/>
          <p:nvPr/>
        </p:nvGrpSpPr>
        <p:grpSpPr>
          <a:xfrm>
            <a:off x="11582597" y="2440215"/>
            <a:ext cx="461265" cy="436665"/>
            <a:chOff x="7110574" y="2802470"/>
            <a:chExt cx="345949" cy="327499"/>
          </a:xfrm>
        </p:grpSpPr>
        <p:pic>
          <p:nvPicPr>
            <p:cNvPr id="23" name="32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24"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5" name="14 Grupo"/>
          <p:cNvGrpSpPr/>
          <p:nvPr/>
        </p:nvGrpSpPr>
        <p:grpSpPr>
          <a:xfrm>
            <a:off x="11015490" y="2440215"/>
            <a:ext cx="461265" cy="436665"/>
            <a:chOff x="6622928" y="2801050"/>
            <a:chExt cx="345949" cy="327499"/>
          </a:xfrm>
        </p:grpSpPr>
        <p:pic>
          <p:nvPicPr>
            <p:cNvPr id="26" name="16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27"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8" name="15 Grupo"/>
          <p:cNvGrpSpPr/>
          <p:nvPr/>
        </p:nvGrpSpPr>
        <p:grpSpPr>
          <a:xfrm>
            <a:off x="10424633" y="2440215"/>
            <a:ext cx="461265" cy="436665"/>
            <a:chOff x="6169602" y="2819895"/>
            <a:chExt cx="345949" cy="327499"/>
          </a:xfrm>
        </p:grpSpPr>
        <p:pic>
          <p:nvPicPr>
            <p:cNvPr id="29" name="13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30"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31" name="20 Grupo"/>
          <p:cNvGrpSpPr/>
          <p:nvPr/>
        </p:nvGrpSpPr>
        <p:grpSpPr>
          <a:xfrm>
            <a:off x="9821901" y="2440215"/>
            <a:ext cx="461265" cy="436665"/>
            <a:chOff x="5705643" y="2801050"/>
            <a:chExt cx="345949" cy="327499"/>
          </a:xfrm>
        </p:grpSpPr>
        <p:pic>
          <p:nvPicPr>
            <p:cNvPr id="32" name="17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33"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4" name="Rectángulo redondeado 3"/>
          <p:cNvSpPr/>
          <p:nvPr/>
        </p:nvSpPr>
        <p:spPr bwMode="gray">
          <a:xfrm>
            <a:off x="6032311" y="2327565"/>
            <a:ext cx="6095522" cy="4025734"/>
          </a:xfrm>
          <a:prstGeom prst="roundRect">
            <a:avLst/>
          </a:prstGeom>
          <a:noFill/>
          <a:ln w="9525">
            <a:solidFill>
              <a:schemeClr val="bg2"/>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300"/>
              </a:spcBef>
              <a:spcAft>
                <a:spcPts val="0"/>
              </a:spcAft>
              <a:buClrTx/>
              <a:buSzTx/>
              <a:buFont typeface="Courier New" pitchFamily="49" charset="0"/>
              <a:buNone/>
              <a:tabLst/>
              <a:defRPr/>
            </a:pPr>
            <a:endParaRPr kumimoji="0" lang="es-CL" sz="160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endParaRPr>
          </a:p>
        </p:txBody>
      </p:sp>
      <p:cxnSp>
        <p:nvCxnSpPr>
          <p:cNvPr id="38" name="1 Conector recto de flecha"/>
          <p:cNvCxnSpPr/>
          <p:nvPr/>
        </p:nvCxnSpPr>
        <p:spPr>
          <a:xfrm flipV="1">
            <a:off x="5129232" y="4703380"/>
            <a:ext cx="0" cy="180000"/>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39" name="1 Conector recto de flecha"/>
          <p:cNvCxnSpPr/>
          <p:nvPr/>
        </p:nvCxnSpPr>
        <p:spPr>
          <a:xfrm flipV="1">
            <a:off x="5078870" y="5303852"/>
            <a:ext cx="0" cy="180000"/>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40" name="1 Conector recto de flecha"/>
          <p:cNvCxnSpPr/>
          <p:nvPr/>
        </p:nvCxnSpPr>
        <p:spPr>
          <a:xfrm flipV="1">
            <a:off x="4454980" y="5751447"/>
            <a:ext cx="0" cy="1800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2" name="1 Rectángulo"/>
          <p:cNvSpPr/>
          <p:nvPr/>
        </p:nvSpPr>
        <p:spPr>
          <a:xfrm>
            <a:off x="7809436" y="3849975"/>
            <a:ext cx="325730" cy="230832"/>
          </a:xfrm>
          <a:prstGeom prst="rect">
            <a:avLst/>
          </a:prstGeom>
        </p:spPr>
        <p:txBody>
          <a:bodyPr wrap="none">
            <a:spAutoFit/>
          </a:bodyPr>
          <a:lstStyle/>
          <a:p>
            <a:pPr algn="ctr" defTabSz="1219170" fontAlgn="ctr"/>
            <a:r>
              <a:rPr lang="es-MX" sz="900" dirty="0">
                <a:solidFill>
                  <a:schemeClr val="bg2"/>
                </a:solidFill>
                <a:latin typeface="Arial" panose="020B0604020202020204" pitchFamily="34" charset="0"/>
              </a:rPr>
              <a:t>(d)</a:t>
            </a:r>
            <a:endParaRPr lang="es-CL" sz="900" dirty="0">
              <a:solidFill>
                <a:schemeClr val="bg2"/>
              </a:solidFill>
              <a:latin typeface="Arial" panose="020B0604020202020204" pitchFamily="34" charset="0"/>
            </a:endParaRPr>
          </a:p>
        </p:txBody>
      </p:sp>
      <p:sp>
        <p:nvSpPr>
          <p:cNvPr id="36" name="35 Rectángulo"/>
          <p:cNvSpPr/>
          <p:nvPr/>
        </p:nvSpPr>
        <p:spPr>
          <a:xfrm>
            <a:off x="7807461" y="3978625"/>
            <a:ext cx="325731"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(e)</a:t>
            </a:r>
            <a:endParaRPr lang="es-CL" sz="900" dirty="0">
              <a:solidFill>
                <a:schemeClr val="bg2"/>
              </a:solidFill>
              <a:latin typeface="Arial" panose="020B0604020202020204" pitchFamily="34" charset="0"/>
            </a:endParaRPr>
          </a:p>
        </p:txBody>
      </p:sp>
      <p:sp>
        <p:nvSpPr>
          <p:cNvPr id="37" name="36 Rectángulo"/>
          <p:cNvSpPr/>
          <p:nvPr/>
        </p:nvSpPr>
        <p:spPr>
          <a:xfrm>
            <a:off x="10096550" y="3791959"/>
            <a:ext cx="325731"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(h)</a:t>
            </a:r>
            <a:endParaRPr lang="es-CL" sz="900" dirty="0">
              <a:solidFill>
                <a:schemeClr val="bg2"/>
              </a:solidFill>
              <a:latin typeface="Arial" panose="020B0604020202020204" pitchFamily="34" charset="0"/>
            </a:endParaRPr>
          </a:p>
        </p:txBody>
      </p:sp>
      <p:sp>
        <p:nvSpPr>
          <p:cNvPr id="41" name="40 Rectángulo"/>
          <p:cNvSpPr/>
          <p:nvPr/>
        </p:nvSpPr>
        <p:spPr>
          <a:xfrm>
            <a:off x="10118580" y="3907375"/>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42" name="41 Rectángulo"/>
          <p:cNvSpPr/>
          <p:nvPr/>
        </p:nvSpPr>
        <p:spPr>
          <a:xfrm>
            <a:off x="10115786" y="4021432"/>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43" name="42 Rectángulo"/>
          <p:cNvSpPr/>
          <p:nvPr/>
        </p:nvSpPr>
        <p:spPr>
          <a:xfrm>
            <a:off x="10686605" y="3846025"/>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44" name="43 Rectángulo"/>
          <p:cNvSpPr/>
          <p:nvPr/>
        </p:nvSpPr>
        <p:spPr>
          <a:xfrm>
            <a:off x="10695686" y="3971957"/>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45" name="44 Rectángulo"/>
          <p:cNvSpPr/>
          <p:nvPr/>
        </p:nvSpPr>
        <p:spPr>
          <a:xfrm>
            <a:off x="7798971" y="4652548"/>
            <a:ext cx="325730" cy="230832"/>
          </a:xfrm>
          <a:prstGeom prst="rect">
            <a:avLst/>
          </a:prstGeom>
        </p:spPr>
        <p:txBody>
          <a:bodyPr wrap="none">
            <a:spAutoFit/>
          </a:bodyPr>
          <a:lstStyle/>
          <a:p>
            <a:pPr algn="ctr" defTabSz="1219170" fontAlgn="ctr"/>
            <a:r>
              <a:rPr lang="es-MX" sz="900" dirty="0">
                <a:solidFill>
                  <a:schemeClr val="bg2"/>
                </a:solidFill>
                <a:latin typeface="Arial" panose="020B0604020202020204" pitchFamily="34" charset="0"/>
              </a:rPr>
              <a:t>(d)</a:t>
            </a:r>
            <a:endParaRPr lang="es-CL" sz="900" dirty="0">
              <a:solidFill>
                <a:schemeClr val="bg2"/>
              </a:solidFill>
              <a:latin typeface="Arial" panose="020B0604020202020204" pitchFamily="34" charset="0"/>
            </a:endParaRPr>
          </a:p>
        </p:txBody>
      </p:sp>
      <p:sp>
        <p:nvSpPr>
          <p:cNvPr id="46" name="45 Rectángulo"/>
          <p:cNvSpPr/>
          <p:nvPr/>
        </p:nvSpPr>
        <p:spPr>
          <a:xfrm>
            <a:off x="10094830" y="4613073"/>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47" name="46 Rectángulo"/>
          <p:cNvSpPr/>
          <p:nvPr/>
        </p:nvSpPr>
        <p:spPr>
          <a:xfrm>
            <a:off x="10092036" y="4739005"/>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48" name="47 Rectángulo"/>
          <p:cNvSpPr/>
          <p:nvPr/>
        </p:nvSpPr>
        <p:spPr>
          <a:xfrm>
            <a:off x="10674730" y="4658598"/>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49" name="48 Rectángulo"/>
          <p:cNvSpPr/>
          <p:nvPr/>
        </p:nvSpPr>
        <p:spPr>
          <a:xfrm>
            <a:off x="11812755" y="4656623"/>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50" name="49 Rectángulo"/>
          <p:cNvSpPr/>
          <p:nvPr/>
        </p:nvSpPr>
        <p:spPr>
          <a:xfrm>
            <a:off x="7775221" y="5245125"/>
            <a:ext cx="325730" cy="230832"/>
          </a:xfrm>
          <a:prstGeom prst="rect">
            <a:avLst/>
          </a:prstGeom>
        </p:spPr>
        <p:txBody>
          <a:bodyPr wrap="none">
            <a:spAutoFit/>
          </a:bodyPr>
          <a:lstStyle/>
          <a:p>
            <a:pPr algn="ctr" defTabSz="1219170" fontAlgn="ctr"/>
            <a:r>
              <a:rPr lang="es-MX" sz="900" dirty="0">
                <a:solidFill>
                  <a:schemeClr val="bg2"/>
                </a:solidFill>
                <a:latin typeface="Arial" panose="020B0604020202020204" pitchFamily="34" charset="0"/>
              </a:rPr>
              <a:t>(d)</a:t>
            </a:r>
            <a:endParaRPr lang="es-CL" sz="900" dirty="0">
              <a:solidFill>
                <a:schemeClr val="bg2"/>
              </a:solidFill>
              <a:latin typeface="Arial" panose="020B0604020202020204" pitchFamily="34" charset="0"/>
            </a:endParaRPr>
          </a:p>
        </p:txBody>
      </p:sp>
      <p:sp>
        <p:nvSpPr>
          <p:cNvPr id="51" name="50 Rectángulo"/>
          <p:cNvSpPr/>
          <p:nvPr/>
        </p:nvSpPr>
        <p:spPr>
          <a:xfrm>
            <a:off x="10103911" y="5186770"/>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52" name="51 Rectángulo"/>
          <p:cNvSpPr/>
          <p:nvPr/>
        </p:nvSpPr>
        <p:spPr>
          <a:xfrm>
            <a:off x="10112992" y="5312702"/>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53" name="52 Rectángulo"/>
          <p:cNvSpPr/>
          <p:nvPr/>
        </p:nvSpPr>
        <p:spPr>
          <a:xfrm>
            <a:off x="10682092" y="5246145"/>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54" name="53 Rectángulo"/>
          <p:cNvSpPr/>
          <p:nvPr/>
        </p:nvSpPr>
        <p:spPr>
          <a:xfrm>
            <a:off x="11214492" y="5256045"/>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55" name="54 Rectángulo"/>
          <p:cNvSpPr/>
          <p:nvPr/>
        </p:nvSpPr>
        <p:spPr>
          <a:xfrm>
            <a:off x="9523127" y="5676865"/>
            <a:ext cx="31931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(c)</a:t>
            </a:r>
            <a:endParaRPr lang="es-CL" sz="900" dirty="0">
              <a:solidFill>
                <a:schemeClr val="bg2"/>
              </a:solidFill>
              <a:latin typeface="Arial" panose="020B0604020202020204" pitchFamily="34" charset="0"/>
            </a:endParaRPr>
          </a:p>
        </p:txBody>
      </p:sp>
      <p:sp>
        <p:nvSpPr>
          <p:cNvPr id="56" name="55 Rectángulo"/>
          <p:cNvSpPr/>
          <p:nvPr/>
        </p:nvSpPr>
        <p:spPr>
          <a:xfrm>
            <a:off x="9529821" y="5805515"/>
            <a:ext cx="325731"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(d)</a:t>
            </a:r>
            <a:endParaRPr lang="es-CL" sz="900" dirty="0">
              <a:solidFill>
                <a:schemeClr val="bg2"/>
              </a:solidFill>
              <a:latin typeface="Arial" panose="020B0604020202020204" pitchFamily="34" charset="0"/>
            </a:endParaRPr>
          </a:p>
        </p:txBody>
      </p:sp>
      <p:sp>
        <p:nvSpPr>
          <p:cNvPr id="57" name="56 Rectángulo"/>
          <p:cNvSpPr/>
          <p:nvPr/>
        </p:nvSpPr>
        <p:spPr>
          <a:xfrm>
            <a:off x="10110779" y="5688491"/>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58" name="57 Rectángulo"/>
          <p:cNvSpPr/>
          <p:nvPr/>
        </p:nvSpPr>
        <p:spPr>
          <a:xfrm>
            <a:off x="10107985" y="5814423"/>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59" name="58 Rectángulo"/>
          <p:cNvSpPr/>
          <p:nvPr/>
        </p:nvSpPr>
        <p:spPr>
          <a:xfrm>
            <a:off x="10631304" y="5698391"/>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60" name="59 Rectángulo"/>
          <p:cNvSpPr/>
          <p:nvPr/>
        </p:nvSpPr>
        <p:spPr>
          <a:xfrm>
            <a:off x="10628510" y="5824323"/>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61" name="60 Rectángulo"/>
          <p:cNvSpPr/>
          <p:nvPr/>
        </p:nvSpPr>
        <p:spPr>
          <a:xfrm>
            <a:off x="7809154" y="3182980"/>
            <a:ext cx="325731"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(e)</a:t>
            </a:r>
            <a:endParaRPr lang="es-CL" sz="900" dirty="0">
              <a:solidFill>
                <a:schemeClr val="bg2"/>
              </a:solidFill>
              <a:latin typeface="Arial" panose="020B0604020202020204" pitchFamily="34" charset="0"/>
            </a:endParaRPr>
          </a:p>
        </p:txBody>
      </p:sp>
      <p:sp>
        <p:nvSpPr>
          <p:cNvPr id="62" name="61 Rectángulo"/>
          <p:cNvSpPr/>
          <p:nvPr/>
        </p:nvSpPr>
        <p:spPr>
          <a:xfrm>
            <a:off x="7825184" y="3311630"/>
            <a:ext cx="293671"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(f)</a:t>
            </a:r>
            <a:endParaRPr lang="es-CL" sz="900" dirty="0">
              <a:solidFill>
                <a:schemeClr val="bg2"/>
              </a:solidFill>
              <a:latin typeface="Arial" panose="020B0604020202020204" pitchFamily="34" charset="0"/>
            </a:endParaRPr>
          </a:p>
        </p:txBody>
      </p:sp>
      <p:sp>
        <p:nvSpPr>
          <p:cNvPr id="63" name="62 Rectángulo"/>
          <p:cNvSpPr/>
          <p:nvPr/>
        </p:nvSpPr>
        <p:spPr>
          <a:xfrm>
            <a:off x="7809154" y="3067564"/>
            <a:ext cx="325731"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(d)</a:t>
            </a:r>
            <a:endParaRPr lang="es-CL" sz="900" dirty="0">
              <a:solidFill>
                <a:schemeClr val="bg2"/>
              </a:solidFill>
              <a:latin typeface="Arial" panose="020B0604020202020204" pitchFamily="34" charset="0"/>
            </a:endParaRPr>
          </a:p>
        </p:txBody>
      </p:sp>
      <p:sp>
        <p:nvSpPr>
          <p:cNvPr id="64" name="63 Rectángulo"/>
          <p:cNvSpPr/>
          <p:nvPr/>
        </p:nvSpPr>
        <p:spPr>
          <a:xfrm>
            <a:off x="10094620" y="3069315"/>
            <a:ext cx="325731"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(h)</a:t>
            </a:r>
            <a:endParaRPr lang="es-CL" sz="900" dirty="0">
              <a:solidFill>
                <a:schemeClr val="bg2"/>
              </a:solidFill>
              <a:latin typeface="Arial" panose="020B0604020202020204" pitchFamily="34" charset="0"/>
            </a:endParaRPr>
          </a:p>
        </p:txBody>
      </p:sp>
      <p:sp>
        <p:nvSpPr>
          <p:cNvPr id="65" name="64 Rectángulo"/>
          <p:cNvSpPr/>
          <p:nvPr/>
        </p:nvSpPr>
        <p:spPr>
          <a:xfrm>
            <a:off x="10116650" y="3184731"/>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66" name="65 Rectángulo"/>
          <p:cNvSpPr/>
          <p:nvPr/>
        </p:nvSpPr>
        <p:spPr>
          <a:xfrm>
            <a:off x="10113856" y="3298788"/>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68" name="67 Rectángulo"/>
          <p:cNvSpPr/>
          <p:nvPr/>
        </p:nvSpPr>
        <p:spPr>
          <a:xfrm>
            <a:off x="10684675" y="3123381"/>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(i)</a:t>
            </a:r>
            <a:endParaRPr lang="es-CL" sz="900" dirty="0">
              <a:solidFill>
                <a:schemeClr val="bg2"/>
              </a:solidFill>
              <a:latin typeface="Arial" panose="020B0604020202020204" pitchFamily="34" charset="0"/>
            </a:endParaRPr>
          </a:p>
        </p:txBody>
      </p:sp>
      <p:sp>
        <p:nvSpPr>
          <p:cNvPr id="69" name="68 Rectángulo"/>
          <p:cNvSpPr/>
          <p:nvPr/>
        </p:nvSpPr>
        <p:spPr>
          <a:xfrm>
            <a:off x="10693756" y="3249313"/>
            <a:ext cx="287259" cy="230832"/>
          </a:xfrm>
          <a:prstGeom prst="rect">
            <a:avLst/>
          </a:prstGeom>
        </p:spPr>
        <p:txBody>
          <a:bodyPr wrap="none">
            <a:spAutoFit/>
          </a:bodyPr>
          <a:lstStyle/>
          <a:p>
            <a:pPr algn="ctr" defTabSz="1219170" fontAlgn="ctr"/>
            <a:r>
              <a:rPr lang="es-MX" sz="900" dirty="0" smtClean="0">
                <a:solidFill>
                  <a:schemeClr val="bg2"/>
                </a:solidFill>
                <a:latin typeface="Arial" panose="020B0604020202020204" pitchFamily="34" charset="0"/>
              </a:rPr>
              <a:t>(j)</a:t>
            </a:r>
            <a:endParaRPr lang="es-CL" sz="900" dirty="0">
              <a:solidFill>
                <a:schemeClr val="bg2"/>
              </a:solidFill>
              <a:latin typeface="Arial" panose="020B0604020202020204" pitchFamily="34" charset="0"/>
            </a:endParaRPr>
          </a:p>
        </p:txBody>
      </p:sp>
      <p:sp>
        <p:nvSpPr>
          <p:cNvPr id="73" name="66 CuadroTexto"/>
          <p:cNvSpPr txBox="1"/>
          <p:nvPr/>
        </p:nvSpPr>
        <p:spPr>
          <a:xfrm>
            <a:off x="7621265" y="6532279"/>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sp>
        <p:nvSpPr>
          <p:cNvPr id="74" name="51 CuadroTexto"/>
          <p:cNvSpPr txBox="1"/>
          <p:nvPr/>
        </p:nvSpPr>
        <p:spPr>
          <a:xfrm>
            <a:off x="6597558" y="6697702"/>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*Letras minúsculas representan diferencias significativas al 95% de confianza entre segmentos</a:t>
            </a:r>
          </a:p>
        </p:txBody>
      </p:sp>
      <p:cxnSp>
        <p:nvCxnSpPr>
          <p:cNvPr id="75" name="1 Conector recto de flecha"/>
          <p:cNvCxnSpPr/>
          <p:nvPr/>
        </p:nvCxnSpPr>
        <p:spPr>
          <a:xfrm flipV="1">
            <a:off x="7416523" y="6461012"/>
            <a:ext cx="0" cy="168771"/>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76" name="1 Conector recto de flecha"/>
          <p:cNvCxnSpPr/>
          <p:nvPr/>
        </p:nvCxnSpPr>
        <p:spPr>
          <a:xfrm flipV="1">
            <a:off x="7527324" y="6463284"/>
            <a:ext cx="0" cy="168771"/>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79" name="1 Conector recto de flecha"/>
          <p:cNvCxnSpPr/>
          <p:nvPr/>
        </p:nvCxnSpPr>
        <p:spPr>
          <a:xfrm flipV="1">
            <a:off x="9680439" y="4691971"/>
            <a:ext cx="0" cy="180000"/>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80" name="1 Conector recto de flecha"/>
          <p:cNvCxnSpPr/>
          <p:nvPr/>
        </p:nvCxnSpPr>
        <p:spPr>
          <a:xfrm flipV="1">
            <a:off x="8468061" y="4694243"/>
            <a:ext cx="0" cy="180000"/>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84" name="1 Conector recto de flecha"/>
          <p:cNvCxnSpPr/>
          <p:nvPr/>
        </p:nvCxnSpPr>
        <p:spPr>
          <a:xfrm flipV="1">
            <a:off x="11482747" y="4710163"/>
            <a:ext cx="0" cy="180000"/>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85" name="1 Conector recto de flecha"/>
          <p:cNvCxnSpPr/>
          <p:nvPr/>
        </p:nvCxnSpPr>
        <p:spPr>
          <a:xfrm flipV="1">
            <a:off x="10353731" y="4696515"/>
            <a:ext cx="0" cy="180000"/>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87" name="1 Conector recto de flecha"/>
          <p:cNvCxnSpPr/>
          <p:nvPr/>
        </p:nvCxnSpPr>
        <p:spPr>
          <a:xfrm flipV="1">
            <a:off x="8456685" y="5297022"/>
            <a:ext cx="0" cy="180000"/>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88" name="1 Conector recto de flecha"/>
          <p:cNvCxnSpPr/>
          <p:nvPr/>
        </p:nvCxnSpPr>
        <p:spPr>
          <a:xfrm flipV="1">
            <a:off x="11482747" y="5299294"/>
            <a:ext cx="0" cy="180000"/>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89" name="1 Conector recto de flecha"/>
          <p:cNvCxnSpPr/>
          <p:nvPr/>
        </p:nvCxnSpPr>
        <p:spPr>
          <a:xfrm flipV="1">
            <a:off x="12059058" y="4702726"/>
            <a:ext cx="0" cy="168771"/>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99028692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7" name="66 CuadroTexto"/>
          <p:cNvSpPr txBox="1"/>
          <p:nvPr/>
        </p:nvSpPr>
        <p:spPr>
          <a:xfrm>
            <a:off x="7621265" y="6532279"/>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sp>
        <p:nvSpPr>
          <p:cNvPr id="132" name="6 Rectángulo"/>
          <p:cNvSpPr/>
          <p:nvPr/>
        </p:nvSpPr>
        <p:spPr>
          <a:xfrm>
            <a:off x="335199" y="1028667"/>
            <a:ext cx="11329575" cy="420756"/>
          </a:xfrm>
          <a:prstGeom prst="rect">
            <a:avLst/>
          </a:prstGeom>
        </p:spPr>
        <p:txBody>
          <a:bodyPr wrap="squar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67" b="0" i="0" u="none" strike="noStrike" kern="1200" cap="none" spc="0" normalizeH="0" baseline="0" noProof="0" dirty="0" smtClean="0">
                <a:ln>
                  <a:noFill/>
                </a:ln>
                <a:solidFill>
                  <a:srgbClr val="928580"/>
                </a:solidFill>
                <a:effectLst/>
                <a:uLnTx/>
                <a:uFillTx/>
                <a:latin typeface="Arial"/>
                <a:ea typeface="+mn-ea"/>
                <a:cs typeface="+mn-cs"/>
              </a:rPr>
              <a:t> </a:t>
            </a:r>
            <a:endParaRPr kumimoji="0" lang="es-CL" sz="1067" b="0" i="0" u="none" strike="noStrike" kern="1200" cap="none" spc="0" normalizeH="0" baseline="0" noProof="0" dirty="0">
              <a:ln>
                <a:noFill/>
              </a:ln>
              <a:solidFill>
                <a:srgbClr val="928580"/>
              </a:solidFill>
              <a:effectLst/>
              <a:uLnTx/>
              <a:uFillTx/>
              <a:latin typeface="Arial"/>
              <a:ea typeface="+mn-ea"/>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67" b="0" i="0" u="none" strike="noStrike" kern="1200" cap="none" spc="0" normalizeH="0" baseline="0" noProof="0" dirty="0">
                <a:ln>
                  <a:noFill/>
                </a:ln>
                <a:solidFill>
                  <a:srgbClr val="928580"/>
                </a:solidFill>
                <a:effectLst/>
                <a:uLnTx/>
                <a:uFillTx/>
                <a:latin typeface="Arial"/>
                <a:ea typeface="+mn-ea"/>
                <a:cs typeface="+mn-cs"/>
              </a:rPr>
              <a:t>Base total </a:t>
            </a:r>
            <a:r>
              <a:rPr kumimoji="0" lang="es-CL" sz="1067" b="0" i="0" u="none" strike="noStrike" kern="1200" cap="none" spc="0" normalizeH="0" baseline="0" noProof="0" dirty="0" smtClean="0">
                <a:ln>
                  <a:noFill/>
                </a:ln>
                <a:solidFill>
                  <a:srgbClr val="928580"/>
                </a:solidFill>
                <a:effectLst/>
                <a:uLnTx/>
                <a:uFillTx/>
                <a:latin typeface="Arial"/>
                <a:ea typeface="+mn-ea"/>
                <a:cs typeface="+mn-cs"/>
              </a:rPr>
              <a:t>muestra:1.006</a:t>
            </a:r>
            <a:endParaRPr kumimoji="0" lang="es-CL" sz="1067" b="0" i="0" u="none" strike="noStrike" kern="1200" cap="none" spc="0" normalizeH="0" baseline="0" noProof="0" dirty="0">
              <a:ln>
                <a:noFill/>
              </a:ln>
              <a:solidFill>
                <a:srgbClr val="928580"/>
              </a:solidFill>
              <a:effectLst/>
              <a:uLnTx/>
              <a:uFillTx/>
              <a:latin typeface="Arial"/>
              <a:ea typeface="+mn-ea"/>
              <a:cs typeface="+mn-cs"/>
            </a:endParaRPr>
          </a:p>
        </p:txBody>
      </p:sp>
      <p:sp>
        <p:nvSpPr>
          <p:cNvPr id="134" name="Rectangle 4"/>
          <p:cNvSpPr>
            <a:spLocks noChangeArrowheads="1"/>
          </p:cNvSpPr>
          <p:nvPr/>
        </p:nvSpPr>
        <p:spPr bwMode="auto">
          <a:xfrm>
            <a:off x="287068" y="1519616"/>
            <a:ext cx="2762843" cy="370188"/>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FFFFFF">
                    <a:lumMod val="50000"/>
                  </a:srgbClr>
                </a:solidFill>
                <a:effectLst/>
                <a:uLnTx/>
                <a:uFillTx/>
                <a:latin typeface="Arial"/>
                <a:ea typeface="+mn-ea"/>
                <a:cs typeface="+mn-cs"/>
              </a:rPr>
              <a:t>% </a:t>
            </a:r>
            <a:r>
              <a:rPr kumimoji="0" lang="es-CL" sz="1600" b="0" i="0" u="none" strike="noStrike" kern="1200" cap="none" spc="0" normalizeH="0" baseline="0" noProof="0" dirty="0" smtClean="0">
                <a:ln>
                  <a:noFill/>
                </a:ln>
                <a:solidFill>
                  <a:srgbClr val="FFFFFF">
                    <a:lumMod val="50000"/>
                  </a:srgbClr>
                </a:solidFill>
                <a:effectLst/>
                <a:uLnTx/>
                <a:uFillTx/>
                <a:latin typeface="Arial"/>
                <a:ea typeface="+mn-ea"/>
                <a:cs typeface="+mn-cs"/>
              </a:rPr>
              <a:t>Sí</a:t>
            </a:r>
            <a:endParaRPr kumimoji="0" lang="es-CL" sz="16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10" name="51 CuadroTexto"/>
          <p:cNvSpPr txBox="1"/>
          <p:nvPr/>
        </p:nvSpPr>
        <p:spPr>
          <a:xfrm>
            <a:off x="6597558" y="6697702"/>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*Letras minúsculas representan diferencias significativas al 95% de confianza entre segmentos</a:t>
            </a:r>
          </a:p>
        </p:txBody>
      </p:sp>
      <p:graphicFrame>
        <p:nvGraphicFramePr>
          <p:cNvPr id="17" name="Dia Asia"/>
          <p:cNvGraphicFramePr/>
          <p:nvPr>
            <p:custDataLst>
              <p:tags r:id="rId1"/>
            </p:custDataLst>
            <p:extLst/>
          </p:nvPr>
        </p:nvGraphicFramePr>
        <p:xfrm>
          <a:off x="439945" y="1870416"/>
          <a:ext cx="1947448" cy="1366821"/>
        </p:xfrm>
        <a:graphic>
          <a:graphicData uri="http://schemas.openxmlformats.org/drawingml/2006/chart">
            <c:chart xmlns:c="http://schemas.openxmlformats.org/drawingml/2006/chart" xmlns:r="http://schemas.openxmlformats.org/officeDocument/2006/relationships" r:id="rId5"/>
          </a:graphicData>
        </a:graphic>
      </p:graphicFrame>
      <p:sp>
        <p:nvSpPr>
          <p:cNvPr id="2" name="CuadroTexto 1"/>
          <p:cNvSpPr txBox="1"/>
          <p:nvPr/>
        </p:nvSpPr>
        <p:spPr>
          <a:xfrm>
            <a:off x="1283486" y="2298826"/>
            <a:ext cx="409074" cy="30079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91</a:t>
            </a:r>
            <a:r>
              <a:rPr kumimoji="0" lang="es-CL" sz="16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a:t>
            </a:r>
            <a:endPar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3" name="Rectángulo 2"/>
          <p:cNvSpPr/>
          <p:nvPr/>
        </p:nvSpPr>
        <p:spPr>
          <a:xfrm>
            <a:off x="2296354" y="2040676"/>
            <a:ext cx="1922732" cy="95410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rgbClr val="004186"/>
                </a:solidFill>
                <a:effectLst/>
                <a:uLnTx/>
                <a:uFillTx/>
                <a:latin typeface="Arial" panose="020B0604020202020204" pitchFamily="34" charset="0"/>
                <a:ea typeface="Times New Roman" panose="02020603050405020304" pitchFamily="18" charset="0"/>
                <a:cs typeface="+mn-cs"/>
              </a:rPr>
              <a:t>En mi hogar hay al menos una persona que tiene un trabajo estable</a:t>
            </a:r>
            <a:endParaRPr kumimoji="0" lang="es-CL" sz="2000" b="1" i="0" u="none" strike="noStrike" kern="1200" cap="none" spc="0" normalizeH="0" baseline="0" noProof="0" dirty="0">
              <a:ln>
                <a:noFill/>
              </a:ln>
              <a:solidFill>
                <a:srgbClr val="004186"/>
              </a:solidFill>
              <a:effectLst/>
              <a:uLnTx/>
              <a:uFillTx/>
              <a:latin typeface="Times New Roman" panose="02020603050405020304" pitchFamily="18" charset="0"/>
              <a:ea typeface="Times New Roman" panose="02020603050405020304" pitchFamily="18" charset="0"/>
              <a:cs typeface="+mn-cs"/>
            </a:endParaRPr>
          </a:p>
        </p:txBody>
      </p:sp>
      <p:graphicFrame>
        <p:nvGraphicFramePr>
          <p:cNvPr id="18" name="Dia Asia"/>
          <p:cNvGraphicFramePr/>
          <p:nvPr>
            <p:custDataLst>
              <p:tags r:id="rId2"/>
            </p:custDataLst>
            <p:extLst/>
          </p:nvPr>
        </p:nvGraphicFramePr>
        <p:xfrm>
          <a:off x="435930" y="3803487"/>
          <a:ext cx="1947448" cy="1366821"/>
        </p:xfrm>
        <a:graphic>
          <a:graphicData uri="http://schemas.openxmlformats.org/drawingml/2006/chart">
            <c:chart xmlns:c="http://schemas.openxmlformats.org/drawingml/2006/chart" xmlns:r="http://schemas.openxmlformats.org/officeDocument/2006/relationships" r:id="rId6"/>
          </a:graphicData>
        </a:graphic>
      </p:graphicFrame>
      <p:sp>
        <p:nvSpPr>
          <p:cNvPr id="19" name="CuadroTexto 18"/>
          <p:cNvSpPr txBox="1"/>
          <p:nvPr/>
        </p:nvSpPr>
        <p:spPr>
          <a:xfrm>
            <a:off x="1279471" y="4231897"/>
            <a:ext cx="409074" cy="30079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20</a:t>
            </a:r>
            <a:r>
              <a:rPr kumimoji="0" lang="es-CL" sz="1600" b="1"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a:t>
            </a:r>
            <a:endParaRPr kumimoji="0" lang="es-CL" sz="3200" b="1"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endParaRPr>
          </a:p>
        </p:txBody>
      </p:sp>
      <p:sp>
        <p:nvSpPr>
          <p:cNvPr id="20" name="Rectángulo 19"/>
          <p:cNvSpPr/>
          <p:nvPr/>
        </p:nvSpPr>
        <p:spPr>
          <a:xfrm>
            <a:off x="2292339" y="3889523"/>
            <a:ext cx="1922732" cy="116955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rgbClr val="A1AF00"/>
                </a:solidFill>
                <a:effectLst/>
                <a:uLnTx/>
                <a:uFillTx/>
                <a:latin typeface="Arial" panose="020B0604020202020204" pitchFamily="34" charset="0"/>
                <a:ea typeface="Times New Roman" panose="02020603050405020304" pitchFamily="18" charset="0"/>
                <a:cs typeface="+mn-cs"/>
              </a:rPr>
              <a:t>En mi hogar hay al menos una persona que está buscando, pero no tiene trabajo estable</a:t>
            </a:r>
            <a:endParaRPr kumimoji="0" lang="es-CL" sz="1400" b="1" i="0" u="none" strike="noStrike" kern="1200" cap="none" spc="0" normalizeH="0" baseline="0" noProof="0" dirty="0">
              <a:ln>
                <a:noFill/>
              </a:ln>
              <a:solidFill>
                <a:srgbClr val="A1AF00"/>
              </a:solidFill>
              <a:effectLst/>
              <a:uLnTx/>
              <a:uFillTx/>
              <a:latin typeface="Arial" panose="020B0604020202020204" pitchFamily="34" charset="0"/>
              <a:ea typeface="Times New Roman" panose="02020603050405020304" pitchFamily="18" charset="0"/>
              <a:cs typeface="+mn-cs"/>
            </a:endParaRPr>
          </a:p>
        </p:txBody>
      </p:sp>
      <p:sp>
        <p:nvSpPr>
          <p:cNvPr id="4" name="CuadroTexto 3"/>
          <p:cNvSpPr txBox="1"/>
          <p:nvPr/>
        </p:nvSpPr>
        <p:spPr>
          <a:xfrm>
            <a:off x="409087" y="2466467"/>
            <a:ext cx="721895" cy="565067"/>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05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rPr>
              <a:t>2017</a:t>
            </a:r>
          </a:p>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91</a:t>
            </a:r>
            <a:r>
              <a:rPr kumimoji="0" lang="es-CL" sz="16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a:t>
            </a:r>
            <a:endPar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endParaRPr>
          </a:p>
        </p:txBody>
      </p:sp>
      <p:grpSp>
        <p:nvGrpSpPr>
          <p:cNvPr id="22" name="7 Grupo"/>
          <p:cNvGrpSpPr/>
          <p:nvPr/>
        </p:nvGrpSpPr>
        <p:grpSpPr>
          <a:xfrm>
            <a:off x="7253347" y="2186606"/>
            <a:ext cx="461265" cy="436665"/>
            <a:chOff x="7110574" y="2802470"/>
            <a:chExt cx="345949" cy="327499"/>
          </a:xfrm>
        </p:grpSpPr>
        <p:pic>
          <p:nvPicPr>
            <p:cNvPr id="23" name="32 Imagen" descr="house-icon-dark-green-hi.png"/>
            <p:cNvPicPr>
              <a:picLocks noChangeAspect="1"/>
            </p:cNvPicPr>
            <p:nvPr/>
          </p:nvPicPr>
          <p:blipFill>
            <a:blip r:embed="rId7"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24"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5" name="14 Grupo"/>
          <p:cNvGrpSpPr/>
          <p:nvPr/>
        </p:nvGrpSpPr>
        <p:grpSpPr>
          <a:xfrm>
            <a:off x="6555615" y="2186606"/>
            <a:ext cx="461265" cy="436665"/>
            <a:chOff x="6622928" y="2801050"/>
            <a:chExt cx="345949" cy="327499"/>
          </a:xfrm>
        </p:grpSpPr>
        <p:pic>
          <p:nvPicPr>
            <p:cNvPr id="26" name="16 Imagen" descr="house-icon-dark-green-hi.png"/>
            <p:cNvPicPr>
              <a:picLocks noChangeAspect="1"/>
            </p:cNvPicPr>
            <p:nvPr/>
          </p:nvPicPr>
          <p:blipFill>
            <a:blip r:embed="rId7"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27"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8" name="15 Grupo"/>
          <p:cNvGrpSpPr/>
          <p:nvPr/>
        </p:nvGrpSpPr>
        <p:grpSpPr>
          <a:xfrm>
            <a:off x="5893508" y="2186606"/>
            <a:ext cx="461265" cy="436665"/>
            <a:chOff x="6169602" y="2819895"/>
            <a:chExt cx="345949" cy="327499"/>
          </a:xfrm>
        </p:grpSpPr>
        <p:pic>
          <p:nvPicPr>
            <p:cNvPr id="29" name="13 Imagen" descr="house-icon-dark-green-hi.png"/>
            <p:cNvPicPr>
              <a:picLocks noChangeAspect="1"/>
            </p:cNvPicPr>
            <p:nvPr/>
          </p:nvPicPr>
          <p:blipFill>
            <a:blip r:embed="rId7"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30"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31" name="20 Grupo"/>
          <p:cNvGrpSpPr/>
          <p:nvPr/>
        </p:nvGrpSpPr>
        <p:grpSpPr>
          <a:xfrm>
            <a:off x="5172026" y="2186606"/>
            <a:ext cx="461265" cy="436665"/>
            <a:chOff x="5705643" y="2801050"/>
            <a:chExt cx="345949" cy="327499"/>
          </a:xfrm>
        </p:grpSpPr>
        <p:pic>
          <p:nvPicPr>
            <p:cNvPr id="32" name="17 Imagen" descr="house-icon-dark-green-hi.png"/>
            <p:cNvPicPr>
              <a:picLocks noChangeAspect="1"/>
            </p:cNvPicPr>
            <p:nvPr/>
          </p:nvPicPr>
          <p:blipFill>
            <a:blip r:embed="rId7"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33"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34" name="37 CuadroTexto"/>
          <p:cNvSpPr txBox="1"/>
          <p:nvPr/>
        </p:nvSpPr>
        <p:spPr>
          <a:xfrm>
            <a:off x="8329640" y="2344824"/>
            <a:ext cx="706925"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Santiago</a:t>
            </a:r>
          </a:p>
        </p:txBody>
      </p:sp>
      <p:sp>
        <p:nvSpPr>
          <p:cNvPr id="35" name="38 CuadroTexto"/>
          <p:cNvSpPr txBox="1"/>
          <p:nvPr/>
        </p:nvSpPr>
        <p:spPr>
          <a:xfrm>
            <a:off x="9081140" y="2342944"/>
            <a:ext cx="756617"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Regiones</a:t>
            </a:r>
          </a:p>
        </p:txBody>
      </p:sp>
      <p:sp>
        <p:nvSpPr>
          <p:cNvPr id="36" name="CuadroTexto 35"/>
          <p:cNvSpPr txBox="1"/>
          <p:nvPr/>
        </p:nvSpPr>
        <p:spPr>
          <a:xfrm>
            <a:off x="5204572" y="2662597"/>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98</a:t>
            </a:r>
          </a:p>
        </p:txBody>
      </p:sp>
      <p:sp>
        <p:nvSpPr>
          <p:cNvPr id="37" name="CuadroTexto 36"/>
          <p:cNvSpPr txBox="1"/>
          <p:nvPr/>
        </p:nvSpPr>
        <p:spPr>
          <a:xfrm>
            <a:off x="5907721" y="26507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93</a:t>
            </a:r>
          </a:p>
        </p:txBody>
      </p:sp>
      <p:sp>
        <p:nvSpPr>
          <p:cNvPr id="38" name="CuadroTexto 37"/>
          <p:cNvSpPr txBox="1"/>
          <p:nvPr/>
        </p:nvSpPr>
        <p:spPr>
          <a:xfrm>
            <a:off x="6576389" y="26507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92</a:t>
            </a:r>
          </a:p>
        </p:txBody>
      </p:sp>
      <p:sp>
        <p:nvSpPr>
          <p:cNvPr id="39" name="CuadroTexto 38"/>
          <p:cNvSpPr txBox="1"/>
          <p:nvPr/>
        </p:nvSpPr>
        <p:spPr>
          <a:xfrm>
            <a:off x="7264504" y="26507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86</a:t>
            </a:r>
          </a:p>
        </p:txBody>
      </p:sp>
      <p:sp>
        <p:nvSpPr>
          <p:cNvPr id="40" name="CuadroTexto 39"/>
          <p:cNvSpPr txBox="1"/>
          <p:nvPr/>
        </p:nvSpPr>
        <p:spPr>
          <a:xfrm>
            <a:off x="8582187" y="26032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93</a:t>
            </a:r>
          </a:p>
        </p:txBody>
      </p:sp>
      <p:sp>
        <p:nvSpPr>
          <p:cNvPr id="41" name="CuadroTexto 40"/>
          <p:cNvSpPr txBox="1"/>
          <p:nvPr/>
        </p:nvSpPr>
        <p:spPr>
          <a:xfrm>
            <a:off x="9128116" y="260322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87C8"/>
                </a:solidFill>
                <a:effectLst/>
                <a:uLnTx/>
                <a:uFillTx/>
                <a:latin typeface="Arial" pitchFamily="34" charset="0"/>
                <a:ea typeface="+mn-ea"/>
                <a:cs typeface="Arial" pitchFamily="34" charset="0"/>
              </a:rPr>
              <a:t>89</a:t>
            </a:r>
          </a:p>
        </p:txBody>
      </p:sp>
      <p:grpSp>
        <p:nvGrpSpPr>
          <p:cNvPr id="42" name="7 Grupo"/>
          <p:cNvGrpSpPr/>
          <p:nvPr/>
        </p:nvGrpSpPr>
        <p:grpSpPr>
          <a:xfrm>
            <a:off x="7253346" y="4108835"/>
            <a:ext cx="461265" cy="436665"/>
            <a:chOff x="7110574" y="2802470"/>
            <a:chExt cx="345949" cy="327499"/>
          </a:xfrm>
        </p:grpSpPr>
        <p:pic>
          <p:nvPicPr>
            <p:cNvPr id="43" name="32 Imagen" descr="house-icon-dark-green-hi.png"/>
            <p:cNvPicPr>
              <a:picLocks noChangeAspect="1"/>
            </p:cNvPicPr>
            <p:nvPr/>
          </p:nvPicPr>
          <p:blipFill>
            <a:blip r:embed="rId7"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44"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45" name="14 Grupo"/>
          <p:cNvGrpSpPr/>
          <p:nvPr/>
        </p:nvGrpSpPr>
        <p:grpSpPr>
          <a:xfrm>
            <a:off x="6553130" y="4119013"/>
            <a:ext cx="461265" cy="436665"/>
            <a:chOff x="6622928" y="2801050"/>
            <a:chExt cx="345949" cy="327499"/>
          </a:xfrm>
        </p:grpSpPr>
        <p:pic>
          <p:nvPicPr>
            <p:cNvPr id="46" name="16 Imagen" descr="house-icon-dark-green-hi.png"/>
            <p:cNvPicPr>
              <a:picLocks noChangeAspect="1"/>
            </p:cNvPicPr>
            <p:nvPr/>
          </p:nvPicPr>
          <p:blipFill>
            <a:blip r:embed="rId7"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47"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48" name="15 Grupo"/>
          <p:cNvGrpSpPr/>
          <p:nvPr/>
        </p:nvGrpSpPr>
        <p:grpSpPr>
          <a:xfrm>
            <a:off x="5905063" y="4110451"/>
            <a:ext cx="461265" cy="436665"/>
            <a:chOff x="6169602" y="2819895"/>
            <a:chExt cx="345949" cy="327499"/>
          </a:xfrm>
        </p:grpSpPr>
        <p:pic>
          <p:nvPicPr>
            <p:cNvPr id="49" name="13 Imagen" descr="house-icon-dark-green-hi.png"/>
            <p:cNvPicPr>
              <a:picLocks noChangeAspect="1"/>
            </p:cNvPicPr>
            <p:nvPr/>
          </p:nvPicPr>
          <p:blipFill>
            <a:blip r:embed="rId7"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50"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51" name="20 Grupo"/>
          <p:cNvGrpSpPr/>
          <p:nvPr/>
        </p:nvGrpSpPr>
        <p:grpSpPr>
          <a:xfrm>
            <a:off x="5170199" y="4106502"/>
            <a:ext cx="461265" cy="436665"/>
            <a:chOff x="5705643" y="2801050"/>
            <a:chExt cx="345949" cy="327499"/>
          </a:xfrm>
        </p:grpSpPr>
        <p:pic>
          <p:nvPicPr>
            <p:cNvPr id="52" name="17 Imagen" descr="house-icon-dark-green-hi.png"/>
            <p:cNvPicPr>
              <a:picLocks noChangeAspect="1"/>
            </p:cNvPicPr>
            <p:nvPr/>
          </p:nvPicPr>
          <p:blipFill>
            <a:blip r:embed="rId7"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53"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54" name="37 CuadroTexto"/>
          <p:cNvSpPr txBox="1"/>
          <p:nvPr/>
        </p:nvSpPr>
        <p:spPr>
          <a:xfrm>
            <a:off x="8337656" y="4277896"/>
            <a:ext cx="706925"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Santiago</a:t>
            </a:r>
          </a:p>
        </p:txBody>
      </p:sp>
      <p:sp>
        <p:nvSpPr>
          <p:cNvPr id="55" name="38 CuadroTexto"/>
          <p:cNvSpPr txBox="1"/>
          <p:nvPr/>
        </p:nvSpPr>
        <p:spPr>
          <a:xfrm>
            <a:off x="9089156" y="4276016"/>
            <a:ext cx="756617"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Regiones</a:t>
            </a:r>
          </a:p>
        </p:txBody>
      </p:sp>
      <p:sp>
        <p:nvSpPr>
          <p:cNvPr id="56" name="CuadroTexto 55"/>
          <p:cNvSpPr txBox="1"/>
          <p:nvPr/>
        </p:nvSpPr>
        <p:spPr>
          <a:xfrm>
            <a:off x="5202745" y="4582493"/>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12</a:t>
            </a:r>
          </a:p>
        </p:txBody>
      </p:sp>
      <p:sp>
        <p:nvSpPr>
          <p:cNvPr id="57" name="CuadroTexto 56"/>
          <p:cNvSpPr txBox="1"/>
          <p:nvPr/>
        </p:nvSpPr>
        <p:spPr>
          <a:xfrm>
            <a:off x="5943026" y="4586442"/>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14</a:t>
            </a:r>
          </a:p>
        </p:txBody>
      </p:sp>
      <p:sp>
        <p:nvSpPr>
          <p:cNvPr id="58" name="CuadroTexto 57"/>
          <p:cNvSpPr txBox="1"/>
          <p:nvPr/>
        </p:nvSpPr>
        <p:spPr>
          <a:xfrm>
            <a:off x="6597654" y="4595004"/>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18</a:t>
            </a:r>
          </a:p>
        </p:txBody>
      </p:sp>
      <p:sp>
        <p:nvSpPr>
          <p:cNvPr id="59" name="CuadroTexto 58"/>
          <p:cNvSpPr txBox="1"/>
          <p:nvPr/>
        </p:nvSpPr>
        <p:spPr>
          <a:xfrm>
            <a:off x="7288253" y="4584826"/>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26</a:t>
            </a:r>
          </a:p>
        </p:txBody>
      </p:sp>
      <p:sp>
        <p:nvSpPr>
          <p:cNvPr id="60" name="CuadroTexto 59"/>
          <p:cNvSpPr txBox="1"/>
          <p:nvPr/>
        </p:nvSpPr>
        <p:spPr>
          <a:xfrm>
            <a:off x="8590203" y="4536294"/>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22</a:t>
            </a:r>
          </a:p>
        </p:txBody>
      </p:sp>
      <p:sp>
        <p:nvSpPr>
          <p:cNvPr id="61" name="CuadroTexto 60"/>
          <p:cNvSpPr txBox="1"/>
          <p:nvPr/>
        </p:nvSpPr>
        <p:spPr>
          <a:xfrm>
            <a:off x="9136132" y="4536294"/>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A1AF00"/>
                </a:solidFill>
                <a:effectLst/>
                <a:uLnTx/>
                <a:uFillTx/>
                <a:latin typeface="Arial" pitchFamily="34" charset="0"/>
                <a:ea typeface="+mn-ea"/>
                <a:cs typeface="Arial" pitchFamily="34" charset="0"/>
              </a:rPr>
              <a:t>18</a:t>
            </a:r>
          </a:p>
        </p:txBody>
      </p:sp>
      <p:sp>
        <p:nvSpPr>
          <p:cNvPr id="62" name="18 Título"/>
          <p:cNvSpPr txBox="1">
            <a:spLocks/>
          </p:cNvSpPr>
          <p:nvPr/>
        </p:nvSpPr>
        <p:spPr bwMode="gray">
          <a:xfrm>
            <a:off x="431802" y="260559"/>
            <a:ext cx="8544599" cy="768140"/>
          </a:xfrm>
          <a:prstGeom prst="rect">
            <a:avLst/>
          </a:prstGeom>
        </p:spPr>
        <p:txBody>
          <a:bodyPr vert="horz" lIns="0" tIns="0" rIns="0" bIns="0" rtlCol="0" anchor="b" anchorCtr="0">
            <a:noAutofit/>
          </a:bodyPr>
          <a:lstStyle>
            <a:lvl1pPr algn="l" defTabSz="914400" rtl="0" eaLnBrk="1" latinLnBrk="0" hangingPunct="1">
              <a:spcBef>
                <a:spcPct val="0"/>
              </a:spcBef>
              <a:buNone/>
              <a:defRPr sz="2000" kern="1200">
                <a:solidFill>
                  <a:schemeClr val="tx1"/>
                </a:solidFill>
                <a:latin typeface="Arial" pitchFamily="34" charset="0"/>
                <a:ea typeface="+mj-ea"/>
                <a:cs typeface="+mj-cs"/>
              </a:defRPr>
            </a:lvl1pPr>
          </a:lstStyle>
          <a:p>
            <a:pPr marL="0" marR="0" lvl="0" indent="0" algn="l" defTabSz="1219170" rtl="0" eaLnBrk="1" fontAlgn="auto" latinLnBrk="0" hangingPunct="1">
              <a:lnSpc>
                <a:spcPct val="100000"/>
              </a:lnSpc>
              <a:spcBef>
                <a:spcPct val="0"/>
              </a:spcBef>
              <a:spcAft>
                <a:spcPts val="0"/>
              </a:spcAft>
              <a:buClrTx/>
              <a:buSzTx/>
              <a:buFontTx/>
              <a:buNone/>
              <a:tabLst/>
              <a:defRPr/>
            </a:pPr>
            <a:r>
              <a:rPr kumimoji="0" lang="es-CL" sz="2400" b="0" i="0" u="none" strike="noStrike" kern="1200" cap="none" spc="0" normalizeH="0" baseline="0" noProof="0" dirty="0">
                <a:ln>
                  <a:noFill/>
                </a:ln>
                <a:solidFill>
                  <a:srgbClr val="000000"/>
                </a:solidFill>
                <a:effectLst/>
                <a:uLnTx/>
                <a:uFillTx/>
                <a:latin typeface="Arial" pitchFamily="34" charset="0"/>
                <a:ea typeface="+mj-ea"/>
                <a:cs typeface="Arial" pitchFamily="34" charset="0"/>
              </a:rPr>
              <a:t>Acerca de </a:t>
            </a:r>
            <a:r>
              <a:rPr kumimoji="0" lang="es-CL" sz="2400" b="0" i="0" u="none" strike="noStrike" kern="1200" cap="none" spc="0" normalizeH="0" baseline="0" noProof="0" dirty="0" smtClean="0">
                <a:ln>
                  <a:noFill/>
                </a:ln>
                <a:solidFill>
                  <a:srgbClr val="000000"/>
                </a:solidFill>
                <a:effectLst/>
                <a:uLnTx/>
                <a:uFillTx/>
                <a:latin typeface="Arial" pitchFamily="34" charset="0"/>
                <a:ea typeface="+mj-ea"/>
                <a:cs typeface="Arial" pitchFamily="34" charset="0"/>
              </a:rPr>
              <a:t>las Finanzas</a:t>
            </a:r>
            <a:endParaRPr kumimoji="0" lang="es-CL" sz="2400" b="0" i="0" u="none" strike="noStrike" kern="1200" cap="none" spc="0" normalizeH="0" baseline="0" noProof="0" dirty="0">
              <a:ln>
                <a:noFill/>
              </a:ln>
              <a:solidFill>
                <a:srgbClr val="000000"/>
              </a:solidFill>
              <a:effectLst/>
              <a:uLnTx/>
              <a:uFillTx/>
              <a:latin typeface="Arial" pitchFamily="34" charset="0"/>
              <a:ea typeface="+mj-ea"/>
              <a:cs typeface="+mj-cs"/>
            </a:endParaRPr>
          </a:p>
        </p:txBody>
      </p:sp>
      <p:cxnSp>
        <p:nvCxnSpPr>
          <p:cNvPr id="63" name="1 Conector recto de flecha"/>
          <p:cNvCxnSpPr/>
          <p:nvPr/>
        </p:nvCxnSpPr>
        <p:spPr>
          <a:xfrm flipV="1">
            <a:off x="7416523" y="6461012"/>
            <a:ext cx="0" cy="168771"/>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64" name="1 Conector recto de flecha"/>
          <p:cNvCxnSpPr/>
          <p:nvPr/>
        </p:nvCxnSpPr>
        <p:spPr>
          <a:xfrm flipV="1">
            <a:off x="7527324" y="6463284"/>
            <a:ext cx="0" cy="168771"/>
          </a:xfrm>
          <a:prstGeom prst="straightConnector1">
            <a:avLst/>
          </a:prstGeom>
          <a:ln>
            <a:solidFill>
              <a:schemeClr val="accent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65" name="64 CuadroTexto"/>
          <p:cNvSpPr txBox="1"/>
          <p:nvPr/>
        </p:nvSpPr>
        <p:spPr>
          <a:xfrm>
            <a:off x="5086222" y="2493266"/>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66" name="65 CuadroTexto"/>
          <p:cNvSpPr txBox="1"/>
          <p:nvPr/>
        </p:nvSpPr>
        <p:spPr>
          <a:xfrm>
            <a:off x="5813824" y="2500842"/>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68" name="67 CuadroTexto"/>
          <p:cNvSpPr txBox="1"/>
          <p:nvPr/>
        </p:nvSpPr>
        <p:spPr>
          <a:xfrm>
            <a:off x="6501834" y="2494008"/>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69" name="68 CuadroTexto"/>
          <p:cNvSpPr txBox="1"/>
          <p:nvPr/>
        </p:nvSpPr>
        <p:spPr>
          <a:xfrm>
            <a:off x="7208151" y="2484210"/>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70" name="69 CuadroTexto"/>
          <p:cNvSpPr txBox="1"/>
          <p:nvPr/>
        </p:nvSpPr>
        <p:spPr>
          <a:xfrm>
            <a:off x="5550141" y="2693930"/>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71" name="70 CuadroTexto"/>
          <p:cNvSpPr txBox="1"/>
          <p:nvPr/>
        </p:nvSpPr>
        <p:spPr>
          <a:xfrm>
            <a:off x="5541336" y="2820554"/>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72" name="71 CuadroTexto"/>
          <p:cNvSpPr txBox="1"/>
          <p:nvPr/>
        </p:nvSpPr>
        <p:spPr>
          <a:xfrm>
            <a:off x="6263736" y="2759204"/>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73" name="72 CuadroTexto"/>
          <p:cNvSpPr txBox="1"/>
          <p:nvPr/>
        </p:nvSpPr>
        <p:spPr>
          <a:xfrm>
            <a:off x="5059703" y="4403926"/>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74" name="73 CuadroTexto"/>
          <p:cNvSpPr txBox="1"/>
          <p:nvPr/>
        </p:nvSpPr>
        <p:spPr>
          <a:xfrm>
            <a:off x="5787305" y="4411502"/>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75" name="74 CuadroTexto"/>
          <p:cNvSpPr txBox="1"/>
          <p:nvPr/>
        </p:nvSpPr>
        <p:spPr>
          <a:xfrm>
            <a:off x="6475315" y="4404668"/>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76" name="75 CuadroTexto"/>
          <p:cNvSpPr txBox="1"/>
          <p:nvPr/>
        </p:nvSpPr>
        <p:spPr>
          <a:xfrm>
            <a:off x="7181632" y="4394870"/>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77" name="76 CuadroTexto"/>
          <p:cNvSpPr txBox="1"/>
          <p:nvPr/>
        </p:nvSpPr>
        <p:spPr>
          <a:xfrm>
            <a:off x="7626291" y="4556330"/>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78" name="77 CuadroTexto"/>
          <p:cNvSpPr txBox="1"/>
          <p:nvPr/>
        </p:nvSpPr>
        <p:spPr>
          <a:xfrm>
            <a:off x="7629361" y="4682954"/>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79" name="78 CuadroTexto"/>
          <p:cNvSpPr txBox="1"/>
          <p:nvPr/>
        </p:nvSpPr>
        <p:spPr>
          <a:xfrm>
            <a:off x="7651136" y="4799729"/>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Tree>
    <p:extLst>
      <p:ext uri="{BB962C8B-B14F-4D97-AF65-F5344CB8AC3E}">
        <p14:creationId xmlns:p14="http://schemas.microsoft.com/office/powerpoint/2010/main" xmlns="" val="156948731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7" name="66 CuadroTexto"/>
          <p:cNvSpPr txBox="1"/>
          <p:nvPr/>
        </p:nvSpPr>
        <p:spPr>
          <a:xfrm>
            <a:off x="7466890" y="6532279"/>
            <a:ext cx="4068000" cy="156879"/>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sp>
        <p:nvSpPr>
          <p:cNvPr id="259" name="51 CuadroTexto"/>
          <p:cNvSpPr txBox="1"/>
          <p:nvPr/>
        </p:nvSpPr>
        <p:spPr>
          <a:xfrm>
            <a:off x="6443183" y="6697702"/>
            <a:ext cx="5144886" cy="160298"/>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*Letras minúsculas representan diferencias significativas al 95% de confianza entre segmentos</a:t>
            </a:r>
          </a:p>
        </p:txBody>
      </p:sp>
      <p:sp>
        <p:nvSpPr>
          <p:cNvPr id="144" name="18 Título"/>
          <p:cNvSpPr>
            <a:spLocks noGrp="1"/>
          </p:cNvSpPr>
          <p:nvPr>
            <p:ph type="title"/>
          </p:nvPr>
        </p:nvSpPr>
        <p:spPr>
          <a:xfrm>
            <a:off x="295322" y="260559"/>
            <a:ext cx="9078669" cy="768140"/>
          </a:xfrm>
        </p:spPr>
        <p:txBody>
          <a:bodyPr anchor="ctr"/>
          <a:lstStyle/>
          <a:p>
            <a:r>
              <a:rPr lang="es-ES_tradnl" sz="2800" dirty="0" smtClean="0">
                <a:cs typeface="Arial" pitchFamily="34" charset="0"/>
              </a:rPr>
              <a:t>Proyección de situación económica a 5 años</a:t>
            </a:r>
            <a:endParaRPr lang="es-CL" dirty="0"/>
          </a:p>
        </p:txBody>
      </p:sp>
      <p:sp>
        <p:nvSpPr>
          <p:cNvPr id="87" name="6 Rectángulo"/>
          <p:cNvSpPr/>
          <p:nvPr/>
        </p:nvSpPr>
        <p:spPr>
          <a:xfrm>
            <a:off x="239665" y="862377"/>
            <a:ext cx="11521600" cy="425822"/>
          </a:xfrm>
          <a:prstGeom prst="rect">
            <a:avLst/>
          </a:prstGeom>
        </p:spPr>
        <p:txBody>
          <a:bodyPr wrap="squar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smtClean="0">
                <a:ln>
                  <a:noFill/>
                </a:ln>
                <a:solidFill>
                  <a:srgbClr val="000000"/>
                </a:solidFill>
                <a:effectLst/>
                <a:uLnTx/>
                <a:uFillTx/>
                <a:latin typeface="Arial" panose="020B0604020202020204" pitchFamily="34" charset="0"/>
                <a:ea typeface="Times New Roman" panose="02020603050405020304" pitchFamily="18" charset="0"/>
                <a:cs typeface="+mn-cs"/>
              </a:rPr>
              <a:t>F4. </a:t>
            </a:r>
            <a:r>
              <a:rPr kumimoji="0" lang="es-CL" sz="1100" b="0" i="0" u="none" strike="noStrike" kern="1200" cap="none" spc="0" normalizeH="0" baseline="0" noProof="0" dirty="0" smtClean="0">
                <a:ln>
                  <a:noFill/>
                </a:ln>
                <a:solidFill>
                  <a:srgbClr val="000000"/>
                </a:solidFill>
                <a:effectLst/>
                <a:uLnTx/>
                <a:uFillTx/>
                <a:latin typeface="Arial" panose="020B0604020202020204" pitchFamily="34" charset="0"/>
                <a:ea typeface="Times New Roman" panose="02020603050405020304" pitchFamily="18" charset="0"/>
                <a:cs typeface="+mn-cs"/>
              </a:rPr>
              <a:t>[S]</a:t>
            </a:r>
            <a:r>
              <a:rPr kumimoji="0" lang="nl-NL" sz="1100" b="0" i="0" u="none" strike="noStrike" kern="1200" cap="none" spc="0" normalizeH="0" baseline="0" noProof="0" dirty="0" smtClean="0">
                <a:ln>
                  <a:noFill/>
                </a:ln>
                <a:solidFill>
                  <a:srgbClr val="000000"/>
                </a:solidFill>
                <a:effectLst/>
                <a:uLnTx/>
                <a:uFillTx/>
                <a:latin typeface="Arial" panose="020B0604020202020204" pitchFamily="34" charset="0"/>
                <a:ea typeface="Times New Roman" panose="02020603050405020304" pitchFamily="18" charset="0"/>
                <a:cs typeface="+mn-cs"/>
              </a:rPr>
              <a:t> Pensando en los próximos 5 años, ud. cree que su situación económica: :</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67" b="0" i="0" u="none" strike="noStrike" kern="1200" cap="none" spc="0" normalizeH="0" baseline="0" noProof="0" dirty="0" smtClean="0">
                <a:ln>
                  <a:noFill/>
                </a:ln>
                <a:solidFill>
                  <a:srgbClr val="928580"/>
                </a:solidFill>
                <a:effectLst/>
                <a:uLnTx/>
                <a:uFillTx/>
                <a:latin typeface="Arial"/>
                <a:ea typeface="+mn-ea"/>
                <a:cs typeface="+mn-cs"/>
              </a:rPr>
              <a:t>Base total muestra: 1.006</a:t>
            </a:r>
            <a:endParaRPr kumimoji="0" lang="es-CL" sz="1067" b="0" i="0" u="none" strike="noStrike" kern="1200" cap="none" spc="0" normalizeH="0" baseline="0" noProof="0" dirty="0">
              <a:ln>
                <a:noFill/>
              </a:ln>
              <a:solidFill>
                <a:srgbClr val="928580"/>
              </a:solidFill>
              <a:effectLst/>
              <a:uLnTx/>
              <a:uFillTx/>
              <a:latin typeface="Arial"/>
              <a:ea typeface="+mn-ea"/>
              <a:cs typeface="+mn-cs"/>
            </a:endParaRPr>
          </a:p>
        </p:txBody>
      </p:sp>
      <p:graphicFrame>
        <p:nvGraphicFramePr>
          <p:cNvPr id="4" name="Tabla 3"/>
          <p:cNvGraphicFramePr>
            <a:graphicFrameLocks noGrp="1"/>
          </p:cNvGraphicFramePr>
          <p:nvPr>
            <p:extLst>
              <p:ext uri="{D42A27DB-BD31-4B8C-83A1-F6EECF244321}">
                <p14:modId xmlns:p14="http://schemas.microsoft.com/office/powerpoint/2010/main" xmlns="" val="629548793"/>
              </p:ext>
            </p:extLst>
          </p:nvPr>
        </p:nvGraphicFramePr>
        <p:xfrm>
          <a:off x="1607330" y="1839880"/>
          <a:ext cx="3927196" cy="1981200"/>
        </p:xfrm>
        <a:graphic>
          <a:graphicData uri="http://schemas.openxmlformats.org/drawingml/2006/table">
            <a:tbl>
              <a:tblPr firstRow="1" bandRow="1">
                <a:tableStyleId>{2D5ABB26-0587-4C30-8999-92F81FD0307C}</a:tableStyleId>
              </a:tblPr>
              <a:tblGrid>
                <a:gridCol w="1966049">
                  <a:extLst>
                    <a:ext uri="{9D8B030D-6E8A-4147-A177-3AD203B41FA5}">
                      <a16:colId xmlns:a16="http://schemas.microsoft.com/office/drawing/2014/main" xmlns="" val="25887071"/>
                    </a:ext>
                  </a:extLst>
                </a:gridCol>
                <a:gridCol w="697832">
                  <a:extLst>
                    <a:ext uri="{9D8B030D-6E8A-4147-A177-3AD203B41FA5}">
                      <a16:colId xmlns:a16="http://schemas.microsoft.com/office/drawing/2014/main" xmlns="" val="3941525364"/>
                    </a:ext>
                  </a:extLst>
                </a:gridCol>
                <a:gridCol w="589547">
                  <a:extLst>
                    <a:ext uri="{9D8B030D-6E8A-4147-A177-3AD203B41FA5}">
                      <a16:colId xmlns:a16="http://schemas.microsoft.com/office/drawing/2014/main" xmlns="" val="4167165412"/>
                    </a:ext>
                  </a:extLst>
                </a:gridCol>
                <a:gridCol w="673768">
                  <a:extLst>
                    <a:ext uri="{9D8B030D-6E8A-4147-A177-3AD203B41FA5}">
                      <a16:colId xmlns:a16="http://schemas.microsoft.com/office/drawing/2014/main" xmlns="" val="376916447"/>
                    </a:ext>
                  </a:extLst>
                </a:gridCol>
              </a:tblGrid>
              <a:tr h="133299">
                <a:tc>
                  <a:txBody>
                    <a:bodyPr/>
                    <a:lstStyle/>
                    <a:p>
                      <a:pPr algn="r"/>
                      <a:endParaRPr lang="es-CL" sz="1000" b="1" dirty="0">
                        <a:solidFill>
                          <a:schemeClr val="accent3"/>
                        </a:solidFill>
                      </a:endParaRPr>
                    </a:p>
                  </a:txBody>
                  <a:tcPr anchor="ctr"/>
                </a:tc>
                <a:tc>
                  <a:txBody>
                    <a:bodyPr/>
                    <a:lstStyle/>
                    <a:p>
                      <a:pPr algn="ctr"/>
                      <a:r>
                        <a:rPr lang="es-CL" sz="1000" b="0" dirty="0" smtClean="0">
                          <a:solidFill>
                            <a:schemeClr val="tx1"/>
                          </a:solidFill>
                        </a:rPr>
                        <a:t>2016</a:t>
                      </a:r>
                      <a:endParaRPr lang="es-CL" sz="1000" b="0" dirty="0">
                        <a:solidFill>
                          <a:schemeClr val="tx1"/>
                        </a:solidFill>
                      </a:endParaRPr>
                    </a:p>
                  </a:txBody>
                  <a:tcPr anchor="b">
                    <a:lnR w="12700" cap="flat" cmpd="sng" algn="ctr">
                      <a:noFill/>
                      <a:prstDash val="solid"/>
                      <a:round/>
                      <a:headEnd type="none" w="med" len="med"/>
                      <a:tailEnd type="none" w="med" len="med"/>
                    </a:lnR>
                  </a:tcPr>
                </a:tc>
                <a:tc>
                  <a:txBody>
                    <a:bodyPr/>
                    <a:lstStyle/>
                    <a:p>
                      <a:pPr algn="ctr"/>
                      <a:r>
                        <a:rPr lang="es-CL" sz="1000" b="0" dirty="0" smtClean="0">
                          <a:solidFill>
                            <a:schemeClr val="tx1"/>
                          </a:solidFill>
                        </a:rPr>
                        <a:t>2017</a:t>
                      </a:r>
                      <a:endParaRPr lang="es-CL" sz="1000" b="0" dirty="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s-CL" sz="1000" b="0" dirty="0" smtClean="0">
                          <a:solidFill>
                            <a:schemeClr val="tx1"/>
                          </a:solidFill>
                        </a:rPr>
                        <a:t>2018</a:t>
                      </a:r>
                      <a:endParaRPr lang="es-CL" sz="1000" b="0" dirty="0">
                        <a:solidFill>
                          <a:schemeClr val="tx1"/>
                        </a:solidFill>
                      </a:endParaRPr>
                    </a:p>
                  </a:txBody>
                  <a:tcPr anchor="b">
                    <a:lnL w="12700" cap="flat" cmpd="sng" algn="ctr">
                      <a:noFill/>
                      <a:prstDash val="solid"/>
                      <a:round/>
                      <a:headEnd type="none" w="med" len="med"/>
                      <a:tailEnd type="none" w="med" len="med"/>
                    </a:lnL>
                  </a:tcPr>
                </a:tc>
                <a:extLst>
                  <a:ext uri="{0D108BD9-81ED-4DB2-BD59-A6C34878D82A}">
                    <a16:rowId xmlns:a16="http://schemas.microsoft.com/office/drawing/2014/main" xmlns="" val="480879812"/>
                  </a:ext>
                </a:extLst>
              </a:tr>
              <a:tr h="546074">
                <a:tc>
                  <a:txBody>
                    <a:bodyPr/>
                    <a:lstStyle/>
                    <a:p>
                      <a:pPr algn="r"/>
                      <a:r>
                        <a:rPr lang="es-CL" sz="1600" b="1" dirty="0" smtClean="0">
                          <a:solidFill>
                            <a:schemeClr val="bg1">
                              <a:lumMod val="50000"/>
                            </a:schemeClr>
                          </a:solidFill>
                        </a:rPr>
                        <a:t>Será mejor </a:t>
                      </a:r>
                    </a:p>
                    <a:p>
                      <a:pPr algn="r"/>
                      <a:r>
                        <a:rPr lang="es-CL" sz="1600" b="1" dirty="0" smtClean="0">
                          <a:solidFill>
                            <a:schemeClr val="bg1">
                              <a:lumMod val="50000"/>
                            </a:schemeClr>
                          </a:solidFill>
                        </a:rPr>
                        <a:t>que</a:t>
                      </a:r>
                      <a:r>
                        <a:rPr lang="es-CL" sz="1600" b="1" baseline="0" dirty="0" smtClean="0">
                          <a:solidFill>
                            <a:schemeClr val="bg1">
                              <a:lumMod val="50000"/>
                            </a:schemeClr>
                          </a:solidFill>
                        </a:rPr>
                        <a:t> la actual</a:t>
                      </a:r>
                      <a:endParaRPr lang="es-CL" sz="1600" b="1" dirty="0">
                        <a:solidFill>
                          <a:schemeClr val="bg1">
                            <a:lumMod val="50000"/>
                          </a:schemeClr>
                        </a:solidFill>
                      </a:endParaRPr>
                    </a:p>
                  </a:txBody>
                  <a:tcPr anchor="ctr"/>
                </a:tc>
                <a:tc>
                  <a:txBody>
                    <a:bodyPr/>
                    <a:lstStyle/>
                    <a:p>
                      <a:pPr algn="ctr" fontAlgn="b"/>
                      <a:r>
                        <a:rPr lang="es-CL" sz="1800" b="0" i="0" u="none" strike="noStrike" dirty="0">
                          <a:solidFill>
                            <a:schemeClr val="accent3"/>
                          </a:solidFill>
                          <a:effectLst/>
                          <a:latin typeface="+mn-lt"/>
                        </a:rPr>
                        <a:t>5</a:t>
                      </a:r>
                      <a:r>
                        <a:rPr lang="es-CL" sz="1800" b="0" i="0" u="none" strike="noStrike" dirty="0" smtClean="0">
                          <a:solidFill>
                            <a:schemeClr val="accent3"/>
                          </a:solidFill>
                          <a:effectLst/>
                          <a:latin typeface="+mn-lt"/>
                        </a:rPr>
                        <a:t>3</a:t>
                      </a:r>
                      <a:endParaRPr lang="es-CL" sz="1800" b="0" i="0" u="none" strike="noStrike" dirty="0">
                        <a:solidFill>
                          <a:schemeClr val="accent3"/>
                        </a:solidFill>
                        <a:effectLst/>
                        <a:latin typeface="+mn-lt"/>
                      </a:endParaRPr>
                    </a:p>
                  </a:txBody>
                  <a:tcPr marL="9525" marR="9525" marT="9525" marB="0" anchor="ctr">
                    <a:lnR w="12700" cap="flat" cmpd="sng" algn="ctr">
                      <a:noFill/>
                      <a:prstDash val="solid"/>
                      <a:round/>
                      <a:headEnd type="none" w="med" len="med"/>
                      <a:tailEnd type="none" w="med" len="med"/>
                    </a:lnR>
                  </a:tcPr>
                </a:tc>
                <a:tc>
                  <a:txBody>
                    <a:bodyPr/>
                    <a:lstStyle/>
                    <a:p>
                      <a:pPr algn="ctr" fontAlgn="b"/>
                      <a:r>
                        <a:rPr lang="es-CL" sz="1800" b="0" i="0" u="none" strike="noStrike" dirty="0" smtClean="0">
                          <a:solidFill>
                            <a:schemeClr val="accent2"/>
                          </a:solidFill>
                          <a:effectLst/>
                          <a:latin typeface="+mn-lt"/>
                        </a:rPr>
                        <a:t>57</a:t>
                      </a:r>
                      <a:endParaRPr lang="es-CL" sz="1800" b="0" i="0" u="none" strike="noStrike" dirty="0">
                        <a:solidFill>
                          <a:schemeClr val="accent2"/>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smtClean="0">
                          <a:solidFill>
                            <a:schemeClr val="accent1"/>
                          </a:solidFill>
                          <a:effectLst/>
                          <a:latin typeface="+mn-lt"/>
                        </a:rPr>
                        <a:t>61</a:t>
                      </a:r>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tcPr>
                </a:tc>
                <a:extLst>
                  <a:ext uri="{0D108BD9-81ED-4DB2-BD59-A6C34878D82A}">
                    <a16:rowId xmlns:a16="http://schemas.microsoft.com/office/drawing/2014/main" xmlns="" val="4208798188"/>
                  </a:ext>
                </a:extLst>
              </a:tr>
              <a:tr h="494067">
                <a:tc>
                  <a:txBody>
                    <a:bodyPr/>
                    <a:lstStyle/>
                    <a:p>
                      <a:pPr algn="r"/>
                      <a:r>
                        <a:rPr lang="es-CL" sz="1600" dirty="0" smtClean="0">
                          <a:solidFill>
                            <a:schemeClr val="bg1">
                              <a:lumMod val="50000"/>
                            </a:schemeClr>
                          </a:solidFill>
                        </a:rPr>
                        <a:t>Será igual </a:t>
                      </a:r>
                    </a:p>
                    <a:p>
                      <a:pPr algn="r"/>
                      <a:r>
                        <a:rPr lang="es-CL" sz="1600" dirty="0" smtClean="0">
                          <a:solidFill>
                            <a:schemeClr val="bg1">
                              <a:lumMod val="50000"/>
                            </a:schemeClr>
                          </a:solidFill>
                        </a:rPr>
                        <a:t>que la actual</a:t>
                      </a:r>
                      <a:endParaRPr lang="es-CL" sz="1600" dirty="0">
                        <a:solidFill>
                          <a:schemeClr val="bg1">
                            <a:lumMod val="50000"/>
                          </a:schemeClr>
                        </a:solidFill>
                      </a:endParaRPr>
                    </a:p>
                  </a:txBody>
                  <a:tcPr anchor="ctr"/>
                </a:tc>
                <a:tc>
                  <a:txBody>
                    <a:bodyPr/>
                    <a:lstStyle/>
                    <a:p>
                      <a:pPr algn="ctr" fontAlgn="b"/>
                      <a:r>
                        <a:rPr lang="es-CL" sz="1800" b="0" i="0" u="none" strike="noStrike" dirty="0" smtClean="0">
                          <a:solidFill>
                            <a:schemeClr val="accent3"/>
                          </a:solidFill>
                          <a:effectLst/>
                          <a:latin typeface="+mn-lt"/>
                        </a:rPr>
                        <a:t>32</a:t>
                      </a:r>
                      <a:endParaRPr lang="es-CL" sz="1800" b="0" i="0" u="none" strike="noStrike" dirty="0">
                        <a:solidFill>
                          <a:schemeClr val="accent3"/>
                        </a:solidFill>
                        <a:effectLst/>
                        <a:latin typeface="+mn-lt"/>
                      </a:endParaRPr>
                    </a:p>
                  </a:txBody>
                  <a:tcPr marL="9525" marR="9525" marT="9525" marB="0" anchor="ctr">
                    <a:lnR w="12700" cap="flat" cmpd="sng" algn="ctr">
                      <a:noFill/>
                      <a:prstDash val="solid"/>
                      <a:round/>
                      <a:headEnd type="none" w="med" len="med"/>
                      <a:tailEnd type="none" w="med" len="med"/>
                    </a:lnR>
                  </a:tcPr>
                </a:tc>
                <a:tc>
                  <a:txBody>
                    <a:bodyPr/>
                    <a:lstStyle/>
                    <a:p>
                      <a:pPr algn="ctr" fontAlgn="b"/>
                      <a:r>
                        <a:rPr lang="es-CL" sz="1800" b="0" i="0" u="none" strike="noStrike" dirty="0" smtClean="0">
                          <a:solidFill>
                            <a:schemeClr val="accent2"/>
                          </a:solidFill>
                          <a:effectLst/>
                          <a:latin typeface="+mn-lt"/>
                        </a:rPr>
                        <a:t>32</a:t>
                      </a:r>
                      <a:endParaRPr lang="es-CL" sz="1800" b="0" i="0" u="none" strike="noStrike" dirty="0">
                        <a:solidFill>
                          <a:schemeClr val="accent2"/>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smtClean="0">
                          <a:solidFill>
                            <a:schemeClr val="accent1"/>
                          </a:solidFill>
                          <a:effectLst/>
                          <a:latin typeface="+mn-lt"/>
                        </a:rPr>
                        <a:t>31</a:t>
                      </a:r>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tcPr>
                </a:tc>
                <a:extLst>
                  <a:ext uri="{0D108BD9-81ED-4DB2-BD59-A6C34878D82A}">
                    <a16:rowId xmlns:a16="http://schemas.microsoft.com/office/drawing/2014/main" xmlns="" val="1971357480"/>
                  </a:ext>
                </a:extLst>
              </a:tr>
              <a:tr h="494067">
                <a:tc>
                  <a:txBody>
                    <a:bodyPr/>
                    <a:lstStyle/>
                    <a:p>
                      <a:pPr algn="r"/>
                      <a:r>
                        <a:rPr lang="es-CL" sz="1600" dirty="0" smtClean="0">
                          <a:solidFill>
                            <a:schemeClr val="bg1">
                              <a:lumMod val="50000"/>
                            </a:schemeClr>
                          </a:solidFill>
                        </a:rPr>
                        <a:t>Será peor</a:t>
                      </a:r>
                      <a:r>
                        <a:rPr lang="es-CL" sz="1600" baseline="0" dirty="0" smtClean="0">
                          <a:solidFill>
                            <a:schemeClr val="bg1">
                              <a:lumMod val="50000"/>
                            </a:schemeClr>
                          </a:solidFill>
                        </a:rPr>
                        <a:t> </a:t>
                      </a:r>
                    </a:p>
                    <a:p>
                      <a:pPr algn="r"/>
                      <a:r>
                        <a:rPr lang="es-CL" sz="1600" baseline="0" dirty="0" smtClean="0">
                          <a:solidFill>
                            <a:schemeClr val="bg1">
                              <a:lumMod val="50000"/>
                            </a:schemeClr>
                          </a:solidFill>
                        </a:rPr>
                        <a:t>que la actual</a:t>
                      </a:r>
                      <a:endParaRPr lang="es-CL" sz="1600" dirty="0">
                        <a:solidFill>
                          <a:schemeClr val="bg1">
                            <a:lumMod val="50000"/>
                          </a:schemeClr>
                        </a:solidFill>
                      </a:endParaRPr>
                    </a:p>
                  </a:txBody>
                  <a:tcPr anchor="ctr"/>
                </a:tc>
                <a:tc>
                  <a:txBody>
                    <a:bodyPr/>
                    <a:lstStyle/>
                    <a:p>
                      <a:pPr algn="ctr" fontAlgn="b"/>
                      <a:r>
                        <a:rPr lang="es-CL" sz="1800" b="0" i="0" u="none" strike="noStrike" dirty="0" smtClean="0">
                          <a:solidFill>
                            <a:schemeClr val="accent3"/>
                          </a:solidFill>
                          <a:effectLst/>
                          <a:latin typeface="+mn-lt"/>
                        </a:rPr>
                        <a:t>6</a:t>
                      </a:r>
                      <a:endParaRPr lang="es-CL" sz="1800" b="0" i="0" u="none" strike="noStrike" dirty="0">
                        <a:solidFill>
                          <a:schemeClr val="accent3"/>
                        </a:solidFill>
                        <a:effectLst/>
                        <a:latin typeface="+mn-lt"/>
                      </a:endParaRPr>
                    </a:p>
                  </a:txBody>
                  <a:tcPr marL="9525" marR="9525" marT="9525" marB="0" anchor="ctr">
                    <a:lnR w="12700" cap="flat" cmpd="sng" algn="ctr">
                      <a:noFill/>
                      <a:prstDash val="solid"/>
                      <a:round/>
                      <a:headEnd type="none" w="med" len="med"/>
                      <a:tailEnd type="none" w="med" len="med"/>
                    </a:lnR>
                  </a:tcPr>
                </a:tc>
                <a:tc>
                  <a:txBody>
                    <a:bodyPr/>
                    <a:lstStyle/>
                    <a:p>
                      <a:pPr algn="ctr" fontAlgn="b"/>
                      <a:r>
                        <a:rPr lang="es-CL" sz="1800" b="0" i="0" u="none" strike="noStrike" dirty="0" smtClean="0">
                          <a:solidFill>
                            <a:schemeClr val="accent2"/>
                          </a:solidFill>
                          <a:effectLst/>
                          <a:latin typeface="+mn-lt"/>
                        </a:rPr>
                        <a:t>4</a:t>
                      </a:r>
                      <a:endParaRPr lang="es-CL" sz="1800" b="0" i="0" u="none" strike="noStrike" dirty="0">
                        <a:solidFill>
                          <a:schemeClr val="accent2"/>
                        </a:solidFill>
                        <a:effectLst/>
                        <a:latin typeface="+mn-lt"/>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b"/>
                      <a:r>
                        <a:rPr lang="es-CL" sz="2400" b="1" i="0" u="none" strike="noStrike" dirty="0" smtClean="0">
                          <a:solidFill>
                            <a:schemeClr val="accent1"/>
                          </a:solidFill>
                          <a:effectLst/>
                          <a:latin typeface="+mn-lt"/>
                        </a:rPr>
                        <a:t>5</a:t>
                      </a:r>
                      <a:endParaRPr lang="es-CL" sz="2400" b="1" i="0" u="none" strike="noStrike" dirty="0">
                        <a:solidFill>
                          <a:schemeClr val="accent1"/>
                        </a:solidFill>
                        <a:effectLst/>
                        <a:latin typeface="+mn-lt"/>
                      </a:endParaRPr>
                    </a:p>
                  </a:txBody>
                  <a:tcPr marL="9525" marR="9525" marT="9525" marB="0" anchor="ctr">
                    <a:lnL w="12700" cap="flat" cmpd="sng" algn="ctr">
                      <a:noFill/>
                      <a:prstDash val="solid"/>
                      <a:round/>
                      <a:headEnd type="none" w="med" len="med"/>
                      <a:tailEnd type="none" w="med" len="med"/>
                    </a:lnL>
                  </a:tcPr>
                </a:tc>
                <a:extLst>
                  <a:ext uri="{0D108BD9-81ED-4DB2-BD59-A6C34878D82A}">
                    <a16:rowId xmlns:a16="http://schemas.microsoft.com/office/drawing/2014/main" xmlns="" val="894942716"/>
                  </a:ext>
                </a:extLst>
              </a:tr>
            </a:tbl>
          </a:graphicData>
        </a:graphic>
      </p:graphicFrame>
      <p:grpSp>
        <p:nvGrpSpPr>
          <p:cNvPr id="94" name="21 Grupo"/>
          <p:cNvGrpSpPr/>
          <p:nvPr/>
        </p:nvGrpSpPr>
        <p:grpSpPr>
          <a:xfrm>
            <a:off x="7428608" y="2158151"/>
            <a:ext cx="257052" cy="432807"/>
            <a:chOff x="5076056" y="1563638"/>
            <a:chExt cx="400050" cy="730250"/>
          </a:xfrm>
          <a:solidFill>
            <a:schemeClr val="bg2"/>
          </a:solidFill>
        </p:grpSpPr>
        <p:sp>
          <p:nvSpPr>
            <p:cNvPr id="95" name="Oval 5"/>
            <p:cNvSpPr>
              <a:spLocks noChangeArrowheads="1"/>
            </p:cNvSpPr>
            <p:nvPr/>
          </p:nvSpPr>
          <p:spPr bwMode="auto">
            <a:xfrm>
              <a:off x="5177656" y="1563638"/>
              <a:ext cx="196850" cy="1968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96" name="Freeform 6"/>
            <p:cNvSpPr>
              <a:spLocks/>
            </p:cNvSpPr>
            <p:nvPr/>
          </p:nvSpPr>
          <p:spPr bwMode="auto">
            <a:xfrm>
              <a:off x="5076056" y="1785888"/>
              <a:ext cx="400050" cy="508000"/>
            </a:xfrm>
            <a:custGeom>
              <a:avLst/>
              <a:gdLst>
                <a:gd name="T0" fmla="*/ 178 w 181"/>
                <a:gd name="T1" fmla="*/ 116 h 229"/>
                <a:gd name="T2" fmla="*/ 148 w 181"/>
                <a:gd name="T3" fmla="*/ 24 h 229"/>
                <a:gd name="T4" fmla="*/ 90 w 181"/>
                <a:gd name="T5" fmla="*/ 0 h 229"/>
                <a:gd name="T6" fmla="*/ 33 w 181"/>
                <a:gd name="T7" fmla="*/ 24 h 229"/>
                <a:gd name="T8" fmla="*/ 2 w 181"/>
                <a:gd name="T9" fmla="*/ 116 h 229"/>
                <a:gd name="T10" fmla="*/ 12 w 181"/>
                <a:gd name="T11" fmla="*/ 136 h 229"/>
                <a:gd name="T12" fmla="*/ 33 w 181"/>
                <a:gd name="T13" fmla="*/ 126 h 229"/>
                <a:gd name="T14" fmla="*/ 42 w 181"/>
                <a:gd name="T15" fmla="*/ 99 h 229"/>
                <a:gd name="T16" fmla="*/ 63 w 181"/>
                <a:gd name="T17" fmla="*/ 218 h 229"/>
                <a:gd name="T18" fmla="*/ 71 w 181"/>
                <a:gd name="T19" fmla="*/ 229 h 229"/>
                <a:gd name="T20" fmla="*/ 109 w 181"/>
                <a:gd name="T21" fmla="*/ 229 h 229"/>
                <a:gd name="T22" fmla="*/ 117 w 181"/>
                <a:gd name="T23" fmla="*/ 218 h 229"/>
                <a:gd name="T24" fmla="*/ 139 w 181"/>
                <a:gd name="T25" fmla="*/ 97 h 229"/>
                <a:gd name="T26" fmla="*/ 148 w 181"/>
                <a:gd name="T27" fmla="*/ 126 h 229"/>
                <a:gd name="T28" fmla="*/ 168 w 181"/>
                <a:gd name="T29" fmla="*/ 136 h 229"/>
                <a:gd name="T30" fmla="*/ 178 w 181"/>
                <a:gd name="T31" fmla="*/ 1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229">
                  <a:moveTo>
                    <a:pt x="178" y="116"/>
                  </a:moveTo>
                  <a:cubicBezTo>
                    <a:pt x="148" y="24"/>
                    <a:pt x="148" y="24"/>
                    <a:pt x="148" y="24"/>
                  </a:cubicBezTo>
                  <a:cubicBezTo>
                    <a:pt x="142" y="6"/>
                    <a:pt x="122" y="0"/>
                    <a:pt x="90" y="0"/>
                  </a:cubicBezTo>
                  <a:cubicBezTo>
                    <a:pt x="57" y="0"/>
                    <a:pt x="39" y="7"/>
                    <a:pt x="33" y="24"/>
                  </a:cubicBezTo>
                  <a:cubicBezTo>
                    <a:pt x="2" y="116"/>
                    <a:pt x="2" y="116"/>
                    <a:pt x="2" y="116"/>
                  </a:cubicBezTo>
                  <a:cubicBezTo>
                    <a:pt x="0" y="124"/>
                    <a:pt x="4" y="133"/>
                    <a:pt x="12" y="136"/>
                  </a:cubicBezTo>
                  <a:cubicBezTo>
                    <a:pt x="21" y="139"/>
                    <a:pt x="30" y="134"/>
                    <a:pt x="33" y="126"/>
                  </a:cubicBezTo>
                  <a:cubicBezTo>
                    <a:pt x="42" y="99"/>
                    <a:pt x="42" y="99"/>
                    <a:pt x="42" y="99"/>
                  </a:cubicBezTo>
                  <a:cubicBezTo>
                    <a:pt x="46" y="138"/>
                    <a:pt x="53" y="185"/>
                    <a:pt x="63" y="218"/>
                  </a:cubicBezTo>
                  <a:cubicBezTo>
                    <a:pt x="66" y="227"/>
                    <a:pt x="67" y="229"/>
                    <a:pt x="71" y="229"/>
                  </a:cubicBezTo>
                  <a:cubicBezTo>
                    <a:pt x="109" y="229"/>
                    <a:pt x="109" y="229"/>
                    <a:pt x="109" y="229"/>
                  </a:cubicBezTo>
                  <a:cubicBezTo>
                    <a:pt x="113" y="229"/>
                    <a:pt x="114" y="227"/>
                    <a:pt x="117" y="218"/>
                  </a:cubicBezTo>
                  <a:cubicBezTo>
                    <a:pt x="127" y="184"/>
                    <a:pt x="134" y="137"/>
                    <a:pt x="139" y="97"/>
                  </a:cubicBezTo>
                  <a:cubicBezTo>
                    <a:pt x="148" y="126"/>
                    <a:pt x="148" y="126"/>
                    <a:pt x="148" y="126"/>
                  </a:cubicBezTo>
                  <a:cubicBezTo>
                    <a:pt x="151" y="134"/>
                    <a:pt x="160" y="139"/>
                    <a:pt x="168" y="136"/>
                  </a:cubicBezTo>
                  <a:cubicBezTo>
                    <a:pt x="177" y="133"/>
                    <a:pt x="181" y="124"/>
                    <a:pt x="178" y="1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sp>
        <p:nvSpPr>
          <p:cNvPr id="97" name="Freeform 7"/>
          <p:cNvSpPr>
            <a:spLocks noEditPoints="1"/>
          </p:cNvSpPr>
          <p:nvPr/>
        </p:nvSpPr>
        <p:spPr bwMode="auto">
          <a:xfrm>
            <a:off x="7983831" y="2158151"/>
            <a:ext cx="258073" cy="432807"/>
          </a:xfrm>
          <a:custGeom>
            <a:avLst/>
            <a:gdLst>
              <a:gd name="T0" fmla="*/ 135 w 181"/>
              <a:gd name="T1" fmla="*/ 45 h 329"/>
              <a:gd name="T2" fmla="*/ 91 w 181"/>
              <a:gd name="T3" fmla="*/ 0 h 329"/>
              <a:gd name="T4" fmla="*/ 46 w 181"/>
              <a:gd name="T5" fmla="*/ 45 h 329"/>
              <a:gd name="T6" fmla="*/ 91 w 181"/>
              <a:gd name="T7" fmla="*/ 89 h 329"/>
              <a:gd name="T8" fmla="*/ 135 w 181"/>
              <a:gd name="T9" fmla="*/ 45 h 329"/>
              <a:gd name="T10" fmla="*/ 109 w 181"/>
              <a:gd name="T11" fmla="*/ 329 h 329"/>
              <a:gd name="T12" fmla="*/ 118 w 181"/>
              <a:gd name="T13" fmla="*/ 318 h 329"/>
              <a:gd name="T14" fmla="*/ 123 w 181"/>
              <a:gd name="T15" fmla="*/ 288 h 329"/>
              <a:gd name="T16" fmla="*/ 157 w 181"/>
              <a:gd name="T17" fmla="*/ 288 h 329"/>
              <a:gd name="T18" fmla="*/ 119 w 181"/>
              <a:gd name="T19" fmla="*/ 175 h 329"/>
              <a:gd name="T20" fmla="*/ 122 w 181"/>
              <a:gd name="T21" fmla="*/ 168 h 329"/>
              <a:gd name="T22" fmla="*/ 130 w 181"/>
              <a:gd name="T23" fmla="*/ 172 h 329"/>
              <a:gd name="T24" fmla="*/ 148 w 181"/>
              <a:gd name="T25" fmla="*/ 226 h 329"/>
              <a:gd name="T26" fmla="*/ 169 w 181"/>
              <a:gd name="T27" fmla="*/ 236 h 329"/>
              <a:gd name="T28" fmla="*/ 179 w 181"/>
              <a:gd name="T29" fmla="*/ 216 h 329"/>
              <a:gd name="T30" fmla="*/ 148 w 181"/>
              <a:gd name="T31" fmla="*/ 124 h 329"/>
              <a:gd name="T32" fmla="*/ 91 w 181"/>
              <a:gd name="T33" fmla="*/ 100 h 329"/>
              <a:gd name="T34" fmla="*/ 33 w 181"/>
              <a:gd name="T35" fmla="*/ 124 h 329"/>
              <a:gd name="T36" fmla="*/ 2 w 181"/>
              <a:gd name="T37" fmla="*/ 216 h 329"/>
              <a:gd name="T38" fmla="*/ 13 w 181"/>
              <a:gd name="T39" fmla="*/ 236 h 329"/>
              <a:gd name="T40" fmla="*/ 33 w 181"/>
              <a:gd name="T41" fmla="*/ 226 h 329"/>
              <a:gd name="T42" fmla="*/ 51 w 181"/>
              <a:gd name="T43" fmla="*/ 172 h 329"/>
              <a:gd name="T44" fmla="*/ 59 w 181"/>
              <a:gd name="T45" fmla="*/ 168 h 329"/>
              <a:gd name="T46" fmla="*/ 62 w 181"/>
              <a:gd name="T47" fmla="*/ 175 h 329"/>
              <a:gd name="T48" fmla="*/ 24 w 181"/>
              <a:gd name="T49" fmla="*/ 288 h 329"/>
              <a:gd name="T50" fmla="*/ 58 w 181"/>
              <a:gd name="T51" fmla="*/ 288 h 329"/>
              <a:gd name="T52" fmla="*/ 64 w 181"/>
              <a:gd name="T53" fmla="*/ 318 h 329"/>
              <a:gd name="T54" fmla="*/ 72 w 181"/>
              <a:gd name="T55" fmla="*/ 329 h 329"/>
              <a:gd name="T56" fmla="*/ 109 w 181"/>
              <a:gd name="T57"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1" h="329">
                <a:moveTo>
                  <a:pt x="135" y="45"/>
                </a:moveTo>
                <a:cubicBezTo>
                  <a:pt x="135" y="20"/>
                  <a:pt x="115" y="0"/>
                  <a:pt x="91" y="0"/>
                </a:cubicBezTo>
                <a:cubicBezTo>
                  <a:pt x="66" y="0"/>
                  <a:pt x="46" y="20"/>
                  <a:pt x="46" y="45"/>
                </a:cubicBezTo>
                <a:cubicBezTo>
                  <a:pt x="46" y="69"/>
                  <a:pt x="66" y="89"/>
                  <a:pt x="91" y="89"/>
                </a:cubicBezTo>
                <a:cubicBezTo>
                  <a:pt x="115" y="89"/>
                  <a:pt x="135" y="69"/>
                  <a:pt x="135" y="45"/>
                </a:cubicBezTo>
                <a:close/>
                <a:moveTo>
                  <a:pt x="109" y="329"/>
                </a:moveTo>
                <a:cubicBezTo>
                  <a:pt x="114" y="329"/>
                  <a:pt x="116" y="327"/>
                  <a:pt x="118" y="318"/>
                </a:cubicBezTo>
                <a:cubicBezTo>
                  <a:pt x="119" y="309"/>
                  <a:pt x="121" y="299"/>
                  <a:pt x="123" y="288"/>
                </a:cubicBezTo>
                <a:cubicBezTo>
                  <a:pt x="157" y="288"/>
                  <a:pt x="157" y="288"/>
                  <a:pt x="157" y="288"/>
                </a:cubicBezTo>
                <a:cubicBezTo>
                  <a:pt x="119" y="175"/>
                  <a:pt x="119" y="175"/>
                  <a:pt x="119" y="175"/>
                </a:cubicBezTo>
                <a:cubicBezTo>
                  <a:pt x="118" y="172"/>
                  <a:pt x="119" y="169"/>
                  <a:pt x="122" y="168"/>
                </a:cubicBezTo>
                <a:cubicBezTo>
                  <a:pt x="126" y="167"/>
                  <a:pt x="129" y="168"/>
                  <a:pt x="130" y="172"/>
                </a:cubicBezTo>
                <a:cubicBezTo>
                  <a:pt x="148" y="226"/>
                  <a:pt x="148" y="226"/>
                  <a:pt x="148" y="226"/>
                </a:cubicBezTo>
                <a:cubicBezTo>
                  <a:pt x="151" y="234"/>
                  <a:pt x="160" y="239"/>
                  <a:pt x="169" y="236"/>
                </a:cubicBezTo>
                <a:cubicBezTo>
                  <a:pt x="177" y="233"/>
                  <a:pt x="181" y="224"/>
                  <a:pt x="179" y="216"/>
                </a:cubicBezTo>
                <a:cubicBezTo>
                  <a:pt x="148" y="124"/>
                  <a:pt x="148" y="124"/>
                  <a:pt x="148" y="124"/>
                </a:cubicBezTo>
                <a:cubicBezTo>
                  <a:pt x="145" y="114"/>
                  <a:pt x="121" y="100"/>
                  <a:pt x="91" y="100"/>
                </a:cubicBezTo>
                <a:cubicBezTo>
                  <a:pt x="60" y="100"/>
                  <a:pt x="37" y="114"/>
                  <a:pt x="33" y="124"/>
                </a:cubicBezTo>
                <a:cubicBezTo>
                  <a:pt x="2" y="216"/>
                  <a:pt x="2" y="216"/>
                  <a:pt x="2" y="216"/>
                </a:cubicBezTo>
                <a:cubicBezTo>
                  <a:pt x="0" y="224"/>
                  <a:pt x="4" y="233"/>
                  <a:pt x="13" y="236"/>
                </a:cubicBezTo>
                <a:cubicBezTo>
                  <a:pt x="21" y="239"/>
                  <a:pt x="30" y="234"/>
                  <a:pt x="33" y="226"/>
                </a:cubicBezTo>
                <a:cubicBezTo>
                  <a:pt x="51" y="172"/>
                  <a:pt x="51" y="172"/>
                  <a:pt x="51" y="172"/>
                </a:cubicBezTo>
                <a:cubicBezTo>
                  <a:pt x="52" y="168"/>
                  <a:pt x="56" y="167"/>
                  <a:pt x="59" y="168"/>
                </a:cubicBezTo>
                <a:cubicBezTo>
                  <a:pt x="62" y="169"/>
                  <a:pt x="63" y="172"/>
                  <a:pt x="62" y="175"/>
                </a:cubicBezTo>
                <a:cubicBezTo>
                  <a:pt x="24" y="288"/>
                  <a:pt x="24" y="288"/>
                  <a:pt x="24" y="288"/>
                </a:cubicBezTo>
                <a:cubicBezTo>
                  <a:pt x="58" y="288"/>
                  <a:pt x="58" y="288"/>
                  <a:pt x="58" y="288"/>
                </a:cubicBezTo>
                <a:cubicBezTo>
                  <a:pt x="60" y="299"/>
                  <a:pt x="62" y="309"/>
                  <a:pt x="64" y="318"/>
                </a:cubicBezTo>
                <a:cubicBezTo>
                  <a:pt x="65" y="327"/>
                  <a:pt x="67" y="329"/>
                  <a:pt x="72" y="329"/>
                </a:cubicBezTo>
                <a:cubicBezTo>
                  <a:pt x="72" y="329"/>
                  <a:pt x="109" y="329"/>
                  <a:pt x="109" y="329"/>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99" name="21 CuadroTexto"/>
          <p:cNvSpPr txBox="1"/>
          <p:nvPr/>
        </p:nvSpPr>
        <p:spPr>
          <a:xfrm>
            <a:off x="9138823" y="2108361"/>
            <a:ext cx="524182"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15-29</a:t>
            </a:r>
          </a:p>
        </p:txBody>
      </p:sp>
      <p:sp>
        <p:nvSpPr>
          <p:cNvPr id="100" name="23 CuadroTexto"/>
          <p:cNvSpPr txBox="1"/>
          <p:nvPr/>
        </p:nvSpPr>
        <p:spPr>
          <a:xfrm>
            <a:off x="9217012" y="2326843"/>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1" name="26 CuadroTexto"/>
          <p:cNvSpPr txBox="1"/>
          <p:nvPr/>
        </p:nvSpPr>
        <p:spPr>
          <a:xfrm>
            <a:off x="9835963" y="2108361"/>
            <a:ext cx="524182"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30-44</a:t>
            </a:r>
          </a:p>
        </p:txBody>
      </p:sp>
      <p:sp>
        <p:nvSpPr>
          <p:cNvPr id="102" name="27 CuadroTexto"/>
          <p:cNvSpPr txBox="1"/>
          <p:nvPr/>
        </p:nvSpPr>
        <p:spPr>
          <a:xfrm>
            <a:off x="10489557" y="2108361"/>
            <a:ext cx="524182"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45-59</a:t>
            </a:r>
          </a:p>
        </p:txBody>
      </p:sp>
      <p:sp>
        <p:nvSpPr>
          <p:cNvPr id="103" name="28 CuadroTexto"/>
          <p:cNvSpPr txBox="1"/>
          <p:nvPr/>
        </p:nvSpPr>
        <p:spPr>
          <a:xfrm>
            <a:off x="10588924" y="2326843"/>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4" name="29 CuadroTexto"/>
          <p:cNvSpPr txBox="1"/>
          <p:nvPr/>
        </p:nvSpPr>
        <p:spPr>
          <a:xfrm>
            <a:off x="9895351" y="2326843"/>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5" name="40 CuadroTexto"/>
          <p:cNvSpPr txBox="1"/>
          <p:nvPr/>
        </p:nvSpPr>
        <p:spPr>
          <a:xfrm>
            <a:off x="11149455" y="2108361"/>
            <a:ext cx="405560" cy="246221"/>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+ 60</a:t>
            </a:r>
          </a:p>
        </p:txBody>
      </p:sp>
      <p:sp>
        <p:nvSpPr>
          <p:cNvPr id="106" name="42 CuadroTexto"/>
          <p:cNvSpPr txBox="1"/>
          <p:nvPr/>
        </p:nvSpPr>
        <p:spPr>
          <a:xfrm>
            <a:off x="11189511" y="2326843"/>
            <a:ext cx="387927" cy="215444"/>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8" name="CuadroTexto 107"/>
          <p:cNvSpPr txBox="1"/>
          <p:nvPr/>
        </p:nvSpPr>
        <p:spPr>
          <a:xfrm>
            <a:off x="7399352" y="2649543"/>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62</a:t>
            </a:r>
          </a:p>
        </p:txBody>
      </p:sp>
      <p:sp>
        <p:nvSpPr>
          <p:cNvPr id="111" name="CuadroTexto 110"/>
          <p:cNvSpPr txBox="1"/>
          <p:nvPr/>
        </p:nvSpPr>
        <p:spPr>
          <a:xfrm>
            <a:off x="7951362" y="2649543"/>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a:ln>
                  <a:noFill/>
                </a:ln>
                <a:solidFill>
                  <a:srgbClr val="004186"/>
                </a:solidFill>
                <a:effectLst/>
                <a:uLnTx/>
                <a:uFillTx/>
                <a:latin typeface="Arial" pitchFamily="34" charset="0"/>
                <a:ea typeface="+mn-ea"/>
                <a:cs typeface="Arial" pitchFamily="34" charset="0"/>
              </a:rPr>
              <a:t>5</a:t>
            </a: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9</a:t>
            </a:r>
          </a:p>
        </p:txBody>
      </p:sp>
      <p:grpSp>
        <p:nvGrpSpPr>
          <p:cNvPr id="193" name="7 Grupo"/>
          <p:cNvGrpSpPr/>
          <p:nvPr/>
        </p:nvGrpSpPr>
        <p:grpSpPr>
          <a:xfrm>
            <a:off x="8506824" y="3570234"/>
            <a:ext cx="461265" cy="436665"/>
            <a:chOff x="7110574" y="2802470"/>
            <a:chExt cx="345949" cy="327499"/>
          </a:xfrm>
        </p:grpSpPr>
        <p:pic>
          <p:nvPicPr>
            <p:cNvPr id="194" name="32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195"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196" name="14 Grupo"/>
          <p:cNvGrpSpPr/>
          <p:nvPr/>
        </p:nvGrpSpPr>
        <p:grpSpPr>
          <a:xfrm>
            <a:off x="7892217" y="3570234"/>
            <a:ext cx="461265" cy="436665"/>
            <a:chOff x="6622928" y="2801050"/>
            <a:chExt cx="345949" cy="327499"/>
          </a:xfrm>
        </p:grpSpPr>
        <p:pic>
          <p:nvPicPr>
            <p:cNvPr id="197" name="16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198"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199" name="15 Grupo"/>
          <p:cNvGrpSpPr/>
          <p:nvPr/>
        </p:nvGrpSpPr>
        <p:grpSpPr>
          <a:xfrm>
            <a:off x="7218235" y="3570234"/>
            <a:ext cx="461265" cy="436665"/>
            <a:chOff x="6169602" y="2819895"/>
            <a:chExt cx="345949" cy="327499"/>
          </a:xfrm>
        </p:grpSpPr>
        <p:pic>
          <p:nvPicPr>
            <p:cNvPr id="200" name="13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201"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03" name="20 Grupo"/>
          <p:cNvGrpSpPr/>
          <p:nvPr/>
        </p:nvGrpSpPr>
        <p:grpSpPr>
          <a:xfrm>
            <a:off x="6568003" y="3570234"/>
            <a:ext cx="461265" cy="436665"/>
            <a:chOff x="5705643" y="2801050"/>
            <a:chExt cx="345949" cy="327499"/>
          </a:xfrm>
        </p:grpSpPr>
        <p:pic>
          <p:nvPicPr>
            <p:cNvPr id="204" name="17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205"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206" name="37 CuadroTexto"/>
          <p:cNvSpPr txBox="1"/>
          <p:nvPr/>
        </p:nvSpPr>
        <p:spPr>
          <a:xfrm>
            <a:off x="9749367" y="3728452"/>
            <a:ext cx="706925"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Santiago</a:t>
            </a:r>
          </a:p>
        </p:txBody>
      </p:sp>
      <p:sp>
        <p:nvSpPr>
          <p:cNvPr id="207" name="38 CuadroTexto"/>
          <p:cNvSpPr txBox="1"/>
          <p:nvPr/>
        </p:nvSpPr>
        <p:spPr>
          <a:xfrm>
            <a:off x="10667117" y="3726572"/>
            <a:ext cx="756617" cy="215444"/>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4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Regiones</a:t>
            </a:r>
          </a:p>
        </p:txBody>
      </p:sp>
      <p:cxnSp>
        <p:nvCxnSpPr>
          <p:cNvPr id="6" name="Conector angular 5"/>
          <p:cNvCxnSpPr/>
          <p:nvPr/>
        </p:nvCxnSpPr>
        <p:spPr>
          <a:xfrm>
            <a:off x="5689696" y="2047164"/>
            <a:ext cx="1472963" cy="604117"/>
          </a:xfrm>
          <a:prstGeom prst="bentConnector3">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a:off x="8437616" y="2684081"/>
            <a:ext cx="648000" cy="0"/>
          </a:xfrm>
          <a:prstGeom prst="straightConnector1">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8" name="CuadroTexto 207"/>
          <p:cNvSpPr txBox="1"/>
          <p:nvPr/>
        </p:nvSpPr>
        <p:spPr>
          <a:xfrm>
            <a:off x="9271374" y="2649543"/>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77</a:t>
            </a:r>
          </a:p>
        </p:txBody>
      </p:sp>
      <p:sp>
        <p:nvSpPr>
          <p:cNvPr id="209" name="CuadroTexto 208"/>
          <p:cNvSpPr txBox="1"/>
          <p:nvPr/>
        </p:nvSpPr>
        <p:spPr>
          <a:xfrm>
            <a:off x="9932568" y="2649543"/>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72</a:t>
            </a:r>
          </a:p>
        </p:txBody>
      </p:sp>
      <p:sp>
        <p:nvSpPr>
          <p:cNvPr id="210" name="CuadroTexto 209"/>
          <p:cNvSpPr txBox="1"/>
          <p:nvPr/>
        </p:nvSpPr>
        <p:spPr>
          <a:xfrm>
            <a:off x="10583832" y="2649543"/>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43</a:t>
            </a:r>
          </a:p>
        </p:txBody>
      </p:sp>
      <p:sp>
        <p:nvSpPr>
          <p:cNvPr id="211" name="CuadroTexto 210"/>
          <p:cNvSpPr txBox="1"/>
          <p:nvPr/>
        </p:nvSpPr>
        <p:spPr>
          <a:xfrm>
            <a:off x="11245026" y="2649543"/>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25</a:t>
            </a:r>
          </a:p>
        </p:txBody>
      </p:sp>
      <p:sp>
        <p:nvSpPr>
          <p:cNvPr id="13" name="CuadroTexto 12"/>
          <p:cNvSpPr txBox="1"/>
          <p:nvPr/>
        </p:nvSpPr>
        <p:spPr>
          <a:xfrm>
            <a:off x="2850209" y="1513761"/>
            <a:ext cx="354060" cy="469604"/>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a:t>
            </a:r>
          </a:p>
        </p:txBody>
      </p:sp>
      <p:sp>
        <p:nvSpPr>
          <p:cNvPr id="212" name="CuadroTexto 211"/>
          <p:cNvSpPr txBox="1"/>
          <p:nvPr/>
        </p:nvSpPr>
        <p:spPr>
          <a:xfrm>
            <a:off x="6588674" y="4081850"/>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71</a:t>
            </a:r>
          </a:p>
        </p:txBody>
      </p:sp>
      <p:sp>
        <p:nvSpPr>
          <p:cNvPr id="213" name="CuadroTexto 212"/>
          <p:cNvSpPr txBox="1"/>
          <p:nvPr/>
        </p:nvSpPr>
        <p:spPr>
          <a:xfrm>
            <a:off x="7232448" y="4081850"/>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72</a:t>
            </a:r>
          </a:p>
        </p:txBody>
      </p:sp>
      <p:sp>
        <p:nvSpPr>
          <p:cNvPr id="214" name="CuadroTexto 213"/>
          <p:cNvSpPr txBox="1"/>
          <p:nvPr/>
        </p:nvSpPr>
        <p:spPr>
          <a:xfrm>
            <a:off x="7936741" y="4081850"/>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62</a:t>
            </a:r>
          </a:p>
        </p:txBody>
      </p:sp>
      <p:sp>
        <p:nvSpPr>
          <p:cNvPr id="215" name="CuadroTexto 214"/>
          <p:cNvSpPr txBox="1"/>
          <p:nvPr/>
        </p:nvSpPr>
        <p:spPr>
          <a:xfrm>
            <a:off x="8553606" y="4081850"/>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51</a:t>
            </a:r>
          </a:p>
        </p:txBody>
      </p:sp>
      <p:sp>
        <p:nvSpPr>
          <p:cNvPr id="231" name="CuadroTexto 230"/>
          <p:cNvSpPr txBox="1"/>
          <p:nvPr/>
        </p:nvSpPr>
        <p:spPr>
          <a:xfrm>
            <a:off x="9906914" y="4081850"/>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65</a:t>
            </a:r>
          </a:p>
        </p:txBody>
      </p:sp>
      <p:sp>
        <p:nvSpPr>
          <p:cNvPr id="232" name="CuadroTexto 231"/>
          <p:cNvSpPr txBox="1"/>
          <p:nvPr/>
        </p:nvSpPr>
        <p:spPr>
          <a:xfrm>
            <a:off x="10880343" y="4081850"/>
            <a:ext cx="343043" cy="369332"/>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2400" b="0"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58</a:t>
            </a:r>
          </a:p>
        </p:txBody>
      </p:sp>
      <p:pic>
        <p:nvPicPr>
          <p:cNvPr id="17410" name="Picture 2" descr="https://d30y9cdsu7xlg0.cloudfront.net/png/236541-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a:off x="229478" y="1903241"/>
            <a:ext cx="1832028" cy="1832028"/>
          </a:xfrm>
          <a:prstGeom prst="rect">
            <a:avLst/>
          </a:prstGeom>
          <a:noFill/>
          <a:extLst>
            <a:ext uri="{909E8E84-426E-40DD-AFC4-6F175D3DCCD1}">
              <a14:hiddenFill xmlns:a14="http://schemas.microsoft.com/office/drawing/2010/main" xmlns="">
                <a:solidFill>
                  <a:srgbClr val="FFFFFF"/>
                </a:solidFill>
              </a14:hiddenFill>
            </a:ext>
          </a:extLst>
        </p:spPr>
      </p:pic>
      <p:cxnSp>
        <p:nvCxnSpPr>
          <p:cNvPr id="50" name="1 Conector recto de flecha"/>
          <p:cNvCxnSpPr/>
          <p:nvPr/>
        </p:nvCxnSpPr>
        <p:spPr>
          <a:xfrm flipV="1">
            <a:off x="7274023" y="6520387"/>
            <a:ext cx="0" cy="168771"/>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51" name="1 Conector recto de flecha"/>
          <p:cNvCxnSpPr/>
          <p:nvPr/>
        </p:nvCxnSpPr>
        <p:spPr>
          <a:xfrm flipV="1">
            <a:off x="7384824" y="6522659"/>
            <a:ext cx="0" cy="168771"/>
          </a:xfrm>
          <a:prstGeom prst="straightConnector1">
            <a:avLst/>
          </a:prstGeom>
          <a:ln>
            <a:solidFill>
              <a:schemeClr val="bg2"/>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52" name="1 Conector recto de flecha"/>
          <p:cNvCxnSpPr/>
          <p:nvPr/>
        </p:nvCxnSpPr>
        <p:spPr>
          <a:xfrm flipV="1">
            <a:off x="4695477" y="3455952"/>
            <a:ext cx="0" cy="180000"/>
          </a:xfrm>
          <a:prstGeom prst="straightConnector1">
            <a:avLst/>
          </a:prstGeom>
          <a:ln>
            <a:solidFill>
              <a:schemeClr val="accent2"/>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53" name="52 CuadroTexto"/>
          <p:cNvSpPr txBox="1"/>
          <p:nvPr/>
        </p:nvSpPr>
        <p:spPr>
          <a:xfrm>
            <a:off x="7337659" y="2464300"/>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(a)</a:t>
            </a:r>
            <a:endParaRPr lang="es-CL" sz="900" dirty="0" err="1" smtClean="0">
              <a:solidFill>
                <a:schemeClr val="bg2"/>
              </a:solidFill>
              <a:latin typeface="Arial" pitchFamily="34" charset="0"/>
              <a:cs typeface="Arial" pitchFamily="34" charset="0"/>
            </a:endParaRPr>
          </a:p>
        </p:txBody>
      </p:sp>
      <p:sp>
        <p:nvSpPr>
          <p:cNvPr id="54" name="53 CuadroTexto"/>
          <p:cNvSpPr txBox="1"/>
          <p:nvPr/>
        </p:nvSpPr>
        <p:spPr>
          <a:xfrm>
            <a:off x="7855275" y="2464300"/>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(b)</a:t>
            </a:r>
            <a:endParaRPr lang="es-CL" sz="900" dirty="0" err="1" smtClean="0">
              <a:solidFill>
                <a:schemeClr val="bg2"/>
              </a:solidFill>
              <a:latin typeface="Arial" pitchFamily="34" charset="0"/>
              <a:cs typeface="Arial" pitchFamily="34" charset="0"/>
            </a:endParaRPr>
          </a:p>
        </p:txBody>
      </p:sp>
      <p:sp>
        <p:nvSpPr>
          <p:cNvPr id="55" name="54 CuadroTexto"/>
          <p:cNvSpPr txBox="1"/>
          <p:nvPr/>
        </p:nvSpPr>
        <p:spPr>
          <a:xfrm>
            <a:off x="9039598" y="2379822"/>
            <a:ext cx="13465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56" name="55 CuadroTexto"/>
          <p:cNvSpPr txBox="1"/>
          <p:nvPr/>
        </p:nvSpPr>
        <p:spPr>
          <a:xfrm>
            <a:off x="9738339" y="2379822"/>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57" name="56 CuadroTexto"/>
          <p:cNvSpPr txBox="1"/>
          <p:nvPr/>
        </p:nvSpPr>
        <p:spPr>
          <a:xfrm>
            <a:off x="10421502" y="2379822"/>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58" name="57 CuadroTexto"/>
          <p:cNvSpPr txBox="1"/>
          <p:nvPr/>
        </p:nvSpPr>
        <p:spPr>
          <a:xfrm>
            <a:off x="11051084" y="2379822"/>
            <a:ext cx="10900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59" name="58 CuadroTexto"/>
          <p:cNvSpPr txBox="1"/>
          <p:nvPr/>
        </p:nvSpPr>
        <p:spPr>
          <a:xfrm>
            <a:off x="6464224" y="3860824"/>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60" name="59 CuadroTexto"/>
          <p:cNvSpPr txBox="1"/>
          <p:nvPr/>
        </p:nvSpPr>
        <p:spPr>
          <a:xfrm>
            <a:off x="7132451" y="3868400"/>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61" name="60 CuadroTexto"/>
          <p:cNvSpPr txBox="1"/>
          <p:nvPr/>
        </p:nvSpPr>
        <p:spPr>
          <a:xfrm>
            <a:off x="7832336" y="3861566"/>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62" name="61 CuadroTexto"/>
          <p:cNvSpPr txBox="1"/>
          <p:nvPr/>
        </p:nvSpPr>
        <p:spPr>
          <a:xfrm>
            <a:off x="8431778" y="3851768"/>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63" name="62 CuadroTexto"/>
          <p:cNvSpPr txBox="1"/>
          <p:nvPr/>
        </p:nvSpPr>
        <p:spPr>
          <a:xfrm>
            <a:off x="9626935" y="3781106"/>
            <a:ext cx="13465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(k)</a:t>
            </a:r>
            <a:endParaRPr lang="es-CL" sz="900" dirty="0" err="1" smtClean="0">
              <a:solidFill>
                <a:schemeClr val="bg2"/>
              </a:solidFill>
              <a:latin typeface="Arial" pitchFamily="34" charset="0"/>
              <a:cs typeface="Arial" pitchFamily="34" charset="0"/>
            </a:endParaRPr>
          </a:p>
        </p:txBody>
      </p:sp>
      <p:sp>
        <p:nvSpPr>
          <p:cNvPr id="64" name="63 CuadroTexto"/>
          <p:cNvSpPr txBox="1"/>
          <p:nvPr/>
        </p:nvSpPr>
        <p:spPr>
          <a:xfrm>
            <a:off x="10530763" y="3781106"/>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sp>
        <p:nvSpPr>
          <p:cNvPr id="68" name="67 CuadroTexto"/>
          <p:cNvSpPr txBox="1"/>
          <p:nvPr/>
        </p:nvSpPr>
        <p:spPr>
          <a:xfrm>
            <a:off x="9613305" y="2683060"/>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69" name="68 CuadroTexto"/>
          <p:cNvSpPr txBox="1"/>
          <p:nvPr/>
        </p:nvSpPr>
        <p:spPr>
          <a:xfrm>
            <a:off x="9629335" y="2810459"/>
            <a:ext cx="10900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70" name="69 CuadroTexto"/>
          <p:cNvSpPr txBox="1"/>
          <p:nvPr/>
        </p:nvSpPr>
        <p:spPr>
          <a:xfrm>
            <a:off x="10264455" y="2681085"/>
            <a:ext cx="14106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71" name="70 CuadroTexto"/>
          <p:cNvSpPr txBox="1"/>
          <p:nvPr/>
        </p:nvSpPr>
        <p:spPr>
          <a:xfrm>
            <a:off x="10280485" y="2808484"/>
            <a:ext cx="10900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72" name="71 CuadroTexto"/>
          <p:cNvSpPr txBox="1"/>
          <p:nvPr/>
        </p:nvSpPr>
        <p:spPr>
          <a:xfrm>
            <a:off x="10922349" y="2754234"/>
            <a:ext cx="109004"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73" name="72 CuadroTexto"/>
          <p:cNvSpPr txBox="1"/>
          <p:nvPr/>
        </p:nvSpPr>
        <p:spPr>
          <a:xfrm>
            <a:off x="6916046" y="4125759"/>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74" name="73 CuadroTexto"/>
          <p:cNvSpPr txBox="1"/>
          <p:nvPr/>
        </p:nvSpPr>
        <p:spPr>
          <a:xfrm>
            <a:off x="6916046" y="4266516"/>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75" name="74 CuadroTexto"/>
          <p:cNvSpPr txBox="1"/>
          <p:nvPr/>
        </p:nvSpPr>
        <p:spPr>
          <a:xfrm>
            <a:off x="7590946" y="4135659"/>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76" name="75 CuadroTexto"/>
          <p:cNvSpPr txBox="1"/>
          <p:nvPr/>
        </p:nvSpPr>
        <p:spPr>
          <a:xfrm>
            <a:off x="7590946" y="4276416"/>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77" name="76 CuadroTexto"/>
          <p:cNvSpPr txBox="1"/>
          <p:nvPr/>
        </p:nvSpPr>
        <p:spPr>
          <a:xfrm>
            <a:off x="8274910" y="4204200"/>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78" name="77 CuadroTexto"/>
          <p:cNvSpPr txBox="1"/>
          <p:nvPr/>
        </p:nvSpPr>
        <p:spPr>
          <a:xfrm>
            <a:off x="10253862" y="4195008"/>
            <a:ext cx="102592" cy="138499"/>
          </a:xfrm>
          <a:prstGeom prst="rect">
            <a:avLst/>
          </a:prstGeom>
          <a:noFill/>
        </p:spPr>
        <p:txBody>
          <a:bodyPr wrap="none" lIns="0" tIns="0" rIns="0" bIns="0" rtlCol="0">
            <a:spAutoFit/>
          </a:bodyPr>
          <a:lstStyle/>
          <a:p>
            <a:pP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spTree>
    <p:extLst>
      <p:ext uri="{BB962C8B-B14F-4D97-AF65-F5344CB8AC3E}">
        <p14:creationId xmlns:p14="http://schemas.microsoft.com/office/powerpoint/2010/main" xmlns="" val="399861779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199393" y="3749083"/>
            <a:ext cx="3285805" cy="339411"/>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400" b="1" i="0" u="none" strike="noStrike" kern="1200" cap="none" spc="0" normalizeH="0" baseline="0" noProof="0" dirty="0">
                <a:ln>
                  <a:noFill/>
                </a:ln>
                <a:solidFill>
                  <a:srgbClr val="B50F22"/>
                </a:solidFill>
                <a:effectLst/>
                <a:uLnTx/>
                <a:uFillTx/>
                <a:latin typeface="Arial"/>
                <a:ea typeface="+mn-ea"/>
                <a:cs typeface="+mn-cs"/>
              </a:rPr>
              <a:t>% </a:t>
            </a:r>
            <a:r>
              <a:rPr kumimoji="0" lang="es-CL" sz="1400" b="1" i="0" u="none" strike="noStrike" kern="1200" cap="none" spc="0" normalizeH="0" baseline="0" noProof="0" dirty="0" smtClean="0">
                <a:ln>
                  <a:noFill/>
                </a:ln>
                <a:solidFill>
                  <a:srgbClr val="B50F22"/>
                </a:solidFill>
                <a:effectLst/>
                <a:uLnTx/>
                <a:uFillTx/>
                <a:latin typeface="Arial"/>
                <a:ea typeface="+mn-ea"/>
                <a:cs typeface="+mn-cs"/>
              </a:rPr>
              <a:t>Disconforme </a:t>
            </a:r>
            <a:r>
              <a:rPr kumimoji="0" lang="es-CL" sz="1400" b="0" i="0" u="none" strike="noStrike" kern="1200" cap="none" spc="0" normalizeH="0" baseline="0" noProof="0" dirty="0">
                <a:ln>
                  <a:noFill/>
                </a:ln>
                <a:solidFill>
                  <a:srgbClr val="B50F22"/>
                </a:solidFill>
                <a:effectLst/>
                <a:uLnTx/>
                <a:uFillTx/>
                <a:latin typeface="Arial"/>
                <a:ea typeface="+mn-ea"/>
                <a:cs typeface="+mn-cs"/>
              </a:rPr>
              <a:t>(%1 + %2)</a:t>
            </a:r>
          </a:p>
        </p:txBody>
      </p:sp>
      <p:sp>
        <p:nvSpPr>
          <p:cNvPr id="4" name="Rectangle 4"/>
          <p:cNvSpPr>
            <a:spLocks noChangeArrowheads="1"/>
          </p:cNvSpPr>
          <p:nvPr/>
        </p:nvSpPr>
        <p:spPr bwMode="auto">
          <a:xfrm>
            <a:off x="199393" y="1649997"/>
            <a:ext cx="2417148" cy="339411"/>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400" b="1" i="0" u="none" strike="noStrike" kern="1200" cap="none" spc="0" normalizeH="0" baseline="0" noProof="0" dirty="0">
                <a:ln>
                  <a:noFill/>
                </a:ln>
                <a:solidFill>
                  <a:srgbClr val="004186"/>
                </a:solidFill>
                <a:effectLst/>
                <a:uLnTx/>
                <a:uFillTx/>
                <a:latin typeface="Arial"/>
                <a:ea typeface="+mn-ea"/>
                <a:cs typeface="+mn-cs"/>
              </a:rPr>
              <a:t>% Muy </a:t>
            </a:r>
            <a:r>
              <a:rPr kumimoji="0" lang="es-CL" sz="1400" b="1" i="0" u="none" strike="noStrike" kern="1200" cap="none" spc="0" normalizeH="0" baseline="0" noProof="0" dirty="0" smtClean="0">
                <a:ln>
                  <a:noFill/>
                </a:ln>
                <a:solidFill>
                  <a:srgbClr val="004186"/>
                </a:solidFill>
                <a:effectLst/>
                <a:uLnTx/>
                <a:uFillTx/>
                <a:latin typeface="Arial"/>
                <a:ea typeface="+mn-ea"/>
                <a:cs typeface="+mn-cs"/>
              </a:rPr>
              <a:t>conforme </a:t>
            </a:r>
            <a:r>
              <a:rPr kumimoji="0" lang="es-CL" sz="1400" b="0" i="0" u="none" strike="noStrike" kern="1200" cap="none" spc="0" normalizeH="0" baseline="0" noProof="0" dirty="0" smtClean="0">
                <a:ln>
                  <a:noFill/>
                </a:ln>
                <a:solidFill>
                  <a:srgbClr val="004186"/>
                </a:solidFill>
                <a:effectLst/>
                <a:uLnTx/>
                <a:uFillTx/>
                <a:latin typeface="Arial"/>
                <a:ea typeface="+mn-ea"/>
                <a:cs typeface="+mn-cs"/>
              </a:rPr>
              <a:t>(%</a:t>
            </a:r>
            <a:r>
              <a:rPr kumimoji="0" lang="es-CL" sz="1400" b="0" i="0" u="none" strike="noStrike" kern="1200" cap="none" spc="0" normalizeH="0" baseline="0" noProof="0" dirty="0">
                <a:ln>
                  <a:noFill/>
                </a:ln>
                <a:solidFill>
                  <a:srgbClr val="004186"/>
                </a:solidFill>
                <a:effectLst/>
                <a:uLnTx/>
                <a:uFillTx/>
                <a:latin typeface="Arial"/>
                <a:ea typeface="+mn-ea"/>
                <a:cs typeface="+mn-cs"/>
              </a:rPr>
              <a:t>5)</a:t>
            </a:r>
          </a:p>
        </p:txBody>
      </p:sp>
      <p:sp>
        <p:nvSpPr>
          <p:cNvPr id="7" name="6 Rectángulo"/>
          <p:cNvSpPr/>
          <p:nvPr/>
        </p:nvSpPr>
        <p:spPr>
          <a:xfrm>
            <a:off x="335201" y="835081"/>
            <a:ext cx="11521600" cy="420756"/>
          </a:xfrm>
          <a:prstGeom prst="rect">
            <a:avLst/>
          </a:prstGeom>
        </p:spPr>
        <p:txBody>
          <a:bodyPr wrap="squar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67" b="0" i="0" u="none" strike="noStrike" kern="1200" cap="none" spc="0" normalizeH="0" baseline="0" noProof="0" dirty="0" smtClean="0">
                <a:ln>
                  <a:noFill/>
                </a:ln>
                <a:solidFill>
                  <a:srgbClr val="928580"/>
                </a:solidFill>
                <a:effectLst/>
                <a:uLnTx/>
                <a:uFillTx/>
                <a:latin typeface="Arial"/>
                <a:ea typeface="+mn-ea"/>
                <a:cs typeface="+mn-cs"/>
              </a:rPr>
              <a:t>¿Qué tan conforme se encuentra con….</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67" b="0" i="0" u="none" strike="noStrike" kern="1200" cap="none" spc="0" normalizeH="0" baseline="0" noProof="0" dirty="0" smtClean="0">
                <a:ln>
                  <a:noFill/>
                </a:ln>
                <a:solidFill>
                  <a:srgbClr val="928580"/>
                </a:solidFill>
                <a:effectLst/>
                <a:uLnTx/>
                <a:uFillTx/>
                <a:latin typeface="Arial"/>
                <a:ea typeface="+mn-ea"/>
                <a:cs typeface="+mn-cs"/>
              </a:rPr>
              <a:t>Base </a:t>
            </a:r>
            <a:r>
              <a:rPr kumimoji="0" lang="es-CL" sz="1067" b="0" i="0" u="none" strike="noStrike" kern="1200" cap="none" spc="0" normalizeH="0" baseline="0" noProof="0" dirty="0">
                <a:ln>
                  <a:noFill/>
                </a:ln>
                <a:solidFill>
                  <a:srgbClr val="928580"/>
                </a:solidFill>
                <a:effectLst/>
                <a:uLnTx/>
                <a:uFillTx/>
                <a:latin typeface="Arial"/>
                <a:ea typeface="+mn-ea"/>
                <a:cs typeface="+mn-cs"/>
              </a:rPr>
              <a:t>total muestra: 1.006</a:t>
            </a:r>
          </a:p>
        </p:txBody>
      </p:sp>
      <p:sp>
        <p:nvSpPr>
          <p:cNvPr id="19" name="18 Título"/>
          <p:cNvSpPr>
            <a:spLocks noGrp="1"/>
          </p:cNvSpPr>
          <p:nvPr>
            <p:ph type="title"/>
          </p:nvPr>
        </p:nvSpPr>
        <p:spPr>
          <a:xfrm>
            <a:off x="431802" y="260559"/>
            <a:ext cx="8859269" cy="768140"/>
          </a:xfrm>
        </p:spPr>
        <p:txBody>
          <a:bodyPr anchor="ctr"/>
          <a:lstStyle/>
          <a:p>
            <a:r>
              <a:rPr lang="es-ES_tradnl" sz="2800" dirty="0">
                <a:cs typeface="Arial" pitchFamily="34" charset="0"/>
              </a:rPr>
              <a:t>Conformidad </a:t>
            </a:r>
            <a:r>
              <a:rPr lang="es-ES_tradnl" sz="2800" dirty="0" smtClean="0">
                <a:cs typeface="Arial" pitchFamily="34" charset="0"/>
              </a:rPr>
              <a:t>con condiciones laborales</a:t>
            </a:r>
            <a:endParaRPr lang="es-CL" dirty="0"/>
          </a:p>
        </p:txBody>
      </p:sp>
      <p:sp>
        <p:nvSpPr>
          <p:cNvPr id="67" name="66 CuadroTexto"/>
          <p:cNvSpPr txBox="1"/>
          <p:nvPr/>
        </p:nvSpPr>
        <p:spPr>
          <a:xfrm>
            <a:off x="7526265" y="6627279"/>
            <a:ext cx="4104000" cy="180629"/>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sp>
        <p:nvSpPr>
          <p:cNvPr id="46" name="CuadroTexto 45"/>
          <p:cNvSpPr txBox="1"/>
          <p:nvPr/>
        </p:nvSpPr>
        <p:spPr>
          <a:xfrm>
            <a:off x="2822450" y="5828611"/>
            <a:ext cx="1854260" cy="215444"/>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300"/>
              </a:spcBef>
              <a:spcAft>
                <a:spcPts val="0"/>
              </a:spcAft>
              <a:buClrTx/>
              <a:buSzTx/>
              <a:buFontTx/>
              <a:buNone/>
              <a:tabLst/>
              <a:defRPr/>
            </a:pPr>
            <a:r>
              <a:rPr kumimoji="0" lang="es-CL" sz="140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rPr>
              <a:t>Actual trabajo</a:t>
            </a:r>
          </a:p>
        </p:txBody>
      </p:sp>
      <p:sp>
        <p:nvSpPr>
          <p:cNvPr id="62" name="CuadroTexto 61"/>
          <p:cNvSpPr txBox="1"/>
          <p:nvPr/>
        </p:nvSpPr>
        <p:spPr>
          <a:xfrm>
            <a:off x="5227725" y="5828611"/>
            <a:ext cx="1952364" cy="430887"/>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300"/>
              </a:spcBef>
              <a:spcAft>
                <a:spcPts val="0"/>
              </a:spcAft>
              <a:buClrTx/>
              <a:buSzTx/>
              <a:buFontTx/>
              <a:buNone/>
              <a:tabLst/>
              <a:defRPr/>
            </a:pPr>
            <a:r>
              <a:rPr kumimoji="0" lang="es-CL" sz="140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rPr>
              <a:t>Remuneración por su trabajo</a:t>
            </a:r>
          </a:p>
        </p:txBody>
      </p:sp>
      <p:sp>
        <p:nvSpPr>
          <p:cNvPr id="63" name="CuadroTexto 62"/>
          <p:cNvSpPr txBox="1"/>
          <p:nvPr/>
        </p:nvSpPr>
        <p:spPr>
          <a:xfrm>
            <a:off x="7638961" y="5828611"/>
            <a:ext cx="2110033" cy="215444"/>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300"/>
              </a:spcBef>
              <a:spcAft>
                <a:spcPts val="0"/>
              </a:spcAft>
              <a:buClrTx/>
              <a:buSzTx/>
              <a:buFontTx/>
              <a:buNone/>
              <a:tabLst/>
              <a:defRPr/>
            </a:pPr>
            <a:r>
              <a:rPr kumimoji="0" lang="es-CL" sz="1400" b="0" i="0" u="none" strike="noStrike" kern="1200" cap="none" spc="0" normalizeH="0" baseline="0" noProof="0" dirty="0" smtClean="0">
                <a:ln>
                  <a:noFill/>
                </a:ln>
                <a:solidFill>
                  <a:srgbClr val="000000"/>
                </a:solidFill>
                <a:effectLst/>
                <a:uLnTx/>
                <a:uFillTx/>
                <a:latin typeface="Arial" pitchFamily="34" charset="0"/>
                <a:ea typeface="+mn-ea"/>
                <a:cs typeface="Arial" pitchFamily="34" charset="0"/>
              </a:rPr>
              <a:t>Estabilidad Laboral</a:t>
            </a:r>
          </a:p>
        </p:txBody>
      </p:sp>
      <p:grpSp>
        <p:nvGrpSpPr>
          <p:cNvPr id="130" name="Grupo 129"/>
          <p:cNvGrpSpPr/>
          <p:nvPr/>
        </p:nvGrpSpPr>
        <p:grpSpPr>
          <a:xfrm>
            <a:off x="2766735" y="1582305"/>
            <a:ext cx="2301098" cy="1427748"/>
            <a:chOff x="458143" y="2401457"/>
            <a:chExt cx="2301098" cy="1427748"/>
          </a:xfrm>
        </p:grpSpPr>
        <p:pic>
          <p:nvPicPr>
            <p:cNvPr id="131" name="Picture 2" descr="https://d30y9cdsu7xlg0.cloudfront.net/png/447678-200.png"/>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a:off x="1331493" y="2401457"/>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32" name="CuadroTexto 131"/>
            <p:cNvSpPr txBox="1"/>
            <p:nvPr/>
          </p:nvSpPr>
          <p:spPr>
            <a:xfrm>
              <a:off x="1956646" y="301228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22</a:t>
              </a:r>
            </a:p>
          </p:txBody>
        </p:sp>
        <p:pic>
          <p:nvPicPr>
            <p:cNvPr id="133"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a:off x="947423" y="306392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34"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a:off x="458143" y="3055907"/>
              <a:ext cx="575635" cy="575635"/>
            </a:xfrm>
            <a:prstGeom prst="rect">
              <a:avLst/>
            </a:prstGeom>
            <a:noFill/>
            <a:extLst>
              <a:ext uri="{909E8E84-426E-40DD-AFC4-6F175D3DCCD1}">
                <a14:hiddenFill xmlns:a14="http://schemas.microsoft.com/office/drawing/2010/main" xmlns="">
                  <a:solidFill>
                    <a:srgbClr val="FFFFFF"/>
                  </a:solidFill>
                </a14:hiddenFill>
              </a:ext>
            </a:extLst>
          </p:spPr>
        </p:pic>
        <p:sp>
          <p:nvSpPr>
            <p:cNvPr id="135" name="CuadroTexto 134"/>
            <p:cNvSpPr txBox="1"/>
            <p:nvPr/>
          </p:nvSpPr>
          <p:spPr>
            <a:xfrm>
              <a:off x="697334" y="3200783"/>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11</a:t>
              </a:r>
            </a:p>
          </p:txBody>
        </p:sp>
        <p:sp>
          <p:nvSpPr>
            <p:cNvPr id="136" name="CuadroTexto 135"/>
            <p:cNvSpPr txBox="1"/>
            <p:nvPr/>
          </p:nvSpPr>
          <p:spPr>
            <a:xfrm>
              <a:off x="1186616" y="320078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21</a:t>
              </a:r>
            </a:p>
          </p:txBody>
        </p:sp>
      </p:grpSp>
      <p:grpSp>
        <p:nvGrpSpPr>
          <p:cNvPr id="137" name="Grupo 136"/>
          <p:cNvGrpSpPr/>
          <p:nvPr/>
        </p:nvGrpSpPr>
        <p:grpSpPr>
          <a:xfrm>
            <a:off x="5026666" y="1582305"/>
            <a:ext cx="2301098" cy="1427748"/>
            <a:chOff x="458143" y="2401457"/>
            <a:chExt cx="2301098" cy="1427748"/>
          </a:xfrm>
        </p:grpSpPr>
        <p:pic>
          <p:nvPicPr>
            <p:cNvPr id="138" name="Picture 2" descr="https://d30y9cdsu7xlg0.cloudfront.net/png/447678-200.png"/>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a:off x="1331493" y="2401457"/>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39" name="CuadroTexto 138"/>
            <p:cNvSpPr txBox="1"/>
            <p:nvPr/>
          </p:nvSpPr>
          <p:spPr>
            <a:xfrm>
              <a:off x="1956646" y="301228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15</a:t>
              </a:r>
            </a:p>
          </p:txBody>
        </p:sp>
        <p:pic>
          <p:nvPicPr>
            <p:cNvPr id="140"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a:off x="947423" y="306392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41"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a:off x="458143" y="3055907"/>
              <a:ext cx="575635" cy="575635"/>
            </a:xfrm>
            <a:prstGeom prst="rect">
              <a:avLst/>
            </a:prstGeom>
            <a:noFill/>
            <a:extLst>
              <a:ext uri="{909E8E84-426E-40DD-AFC4-6F175D3DCCD1}">
                <a14:hiddenFill xmlns:a14="http://schemas.microsoft.com/office/drawing/2010/main" xmlns="">
                  <a:solidFill>
                    <a:srgbClr val="FFFFFF"/>
                  </a:solidFill>
                </a14:hiddenFill>
              </a:ext>
            </a:extLst>
          </p:spPr>
        </p:pic>
        <p:sp>
          <p:nvSpPr>
            <p:cNvPr id="143" name="CuadroTexto 142"/>
            <p:cNvSpPr txBox="1"/>
            <p:nvPr/>
          </p:nvSpPr>
          <p:spPr>
            <a:xfrm>
              <a:off x="1186616" y="320078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13</a:t>
              </a:r>
            </a:p>
          </p:txBody>
        </p:sp>
      </p:grpSp>
      <p:grpSp>
        <p:nvGrpSpPr>
          <p:cNvPr id="144" name="Grupo 143"/>
          <p:cNvGrpSpPr/>
          <p:nvPr/>
        </p:nvGrpSpPr>
        <p:grpSpPr>
          <a:xfrm>
            <a:off x="7286597" y="1582305"/>
            <a:ext cx="2301098" cy="1427748"/>
            <a:chOff x="458143" y="2401457"/>
            <a:chExt cx="2301098" cy="1427748"/>
          </a:xfrm>
        </p:grpSpPr>
        <p:pic>
          <p:nvPicPr>
            <p:cNvPr id="145" name="Picture 2" descr="https://d30y9cdsu7xlg0.cloudfront.net/png/447678-200.png"/>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a:off x="1331493" y="2401457"/>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46" name="CuadroTexto 145"/>
            <p:cNvSpPr txBox="1"/>
            <p:nvPr/>
          </p:nvSpPr>
          <p:spPr>
            <a:xfrm>
              <a:off x="1956646" y="301228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17</a:t>
              </a:r>
            </a:p>
          </p:txBody>
        </p:sp>
        <p:pic>
          <p:nvPicPr>
            <p:cNvPr id="147"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a:off x="947423" y="306392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48"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a:off x="458143" y="3055907"/>
              <a:ext cx="575635" cy="575635"/>
            </a:xfrm>
            <a:prstGeom prst="rect">
              <a:avLst/>
            </a:prstGeom>
            <a:noFill/>
            <a:extLst>
              <a:ext uri="{909E8E84-426E-40DD-AFC4-6F175D3DCCD1}">
                <a14:hiddenFill xmlns:a14="http://schemas.microsoft.com/office/drawing/2010/main" xmlns="">
                  <a:solidFill>
                    <a:srgbClr val="FFFFFF"/>
                  </a:solidFill>
                </a14:hiddenFill>
              </a:ext>
            </a:extLst>
          </p:spPr>
        </p:pic>
      </p:grpSp>
      <p:graphicFrame>
        <p:nvGraphicFramePr>
          <p:cNvPr id="158" name="44 Tabla"/>
          <p:cNvGraphicFramePr>
            <a:graphicFrameLocks noGrp="1"/>
          </p:cNvGraphicFramePr>
          <p:nvPr>
            <p:extLst/>
          </p:nvPr>
        </p:nvGraphicFramePr>
        <p:xfrm>
          <a:off x="2840053" y="2858409"/>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159" name="44 Tabla"/>
          <p:cNvGraphicFramePr>
            <a:graphicFrameLocks noGrp="1"/>
          </p:cNvGraphicFramePr>
          <p:nvPr>
            <p:extLst/>
          </p:nvPr>
        </p:nvGraphicFramePr>
        <p:xfrm>
          <a:off x="5069904" y="2858409"/>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160" name="44 Tabla"/>
          <p:cNvGraphicFramePr>
            <a:graphicFrameLocks noGrp="1"/>
          </p:cNvGraphicFramePr>
          <p:nvPr>
            <p:extLst/>
          </p:nvPr>
        </p:nvGraphicFramePr>
        <p:xfrm>
          <a:off x="7347882" y="2858409"/>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170" name="Grupo 169"/>
          <p:cNvGrpSpPr/>
          <p:nvPr/>
        </p:nvGrpSpPr>
        <p:grpSpPr>
          <a:xfrm>
            <a:off x="2897081" y="3727940"/>
            <a:ext cx="2333182" cy="1427748"/>
            <a:chOff x="434081" y="4515005"/>
            <a:chExt cx="2333182" cy="1427748"/>
          </a:xfrm>
        </p:grpSpPr>
        <p:pic>
          <p:nvPicPr>
            <p:cNvPr id="171" name="Picture 2" descr="https://d30y9cdsu7xlg0.cloudfront.net/png/447678-200.png"/>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rot="10800000">
              <a:off x="1339515" y="4515005"/>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72" name="CuadroTexto 171"/>
            <p:cNvSpPr txBox="1"/>
            <p:nvPr/>
          </p:nvSpPr>
          <p:spPr>
            <a:xfrm>
              <a:off x="1675912" y="4821038"/>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pic>
          <p:nvPicPr>
            <p:cNvPr id="173"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rot="10800000">
              <a:off x="923361" y="495288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74"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rot="10800000">
              <a:off x="434081" y="4944867"/>
              <a:ext cx="575635" cy="575635"/>
            </a:xfrm>
            <a:prstGeom prst="rect">
              <a:avLst/>
            </a:prstGeom>
            <a:noFill/>
            <a:extLst>
              <a:ext uri="{909E8E84-426E-40DD-AFC4-6F175D3DCCD1}">
                <a14:hiddenFill xmlns:a14="http://schemas.microsoft.com/office/drawing/2010/main" xmlns="">
                  <a:solidFill>
                    <a:srgbClr val="FFFFFF"/>
                  </a:solidFill>
                </a14:hiddenFill>
              </a:ext>
            </a:extLst>
          </p:spPr>
        </p:pic>
        <p:sp>
          <p:nvSpPr>
            <p:cNvPr id="175" name="CuadroTexto 174"/>
            <p:cNvSpPr txBox="1"/>
            <p:nvPr/>
          </p:nvSpPr>
          <p:spPr>
            <a:xfrm>
              <a:off x="657230" y="494536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sp>
          <p:nvSpPr>
            <p:cNvPr id="176" name="CuadroTexto 175"/>
            <p:cNvSpPr txBox="1"/>
            <p:nvPr/>
          </p:nvSpPr>
          <p:spPr>
            <a:xfrm>
              <a:off x="1146512" y="494536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8</a:t>
              </a:r>
            </a:p>
          </p:txBody>
        </p:sp>
      </p:grpSp>
      <p:graphicFrame>
        <p:nvGraphicFramePr>
          <p:cNvPr id="177" name="44 Tabla"/>
          <p:cNvGraphicFramePr>
            <a:graphicFrameLocks noGrp="1"/>
          </p:cNvGraphicFramePr>
          <p:nvPr>
            <p:extLst/>
          </p:nvPr>
        </p:nvGraphicFramePr>
        <p:xfrm>
          <a:off x="2914062" y="5045629"/>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178" name="Grupo 177"/>
          <p:cNvGrpSpPr/>
          <p:nvPr/>
        </p:nvGrpSpPr>
        <p:grpSpPr>
          <a:xfrm>
            <a:off x="5110889" y="3727940"/>
            <a:ext cx="2333182" cy="1427748"/>
            <a:chOff x="434081" y="4515005"/>
            <a:chExt cx="2333182" cy="1427748"/>
          </a:xfrm>
        </p:grpSpPr>
        <p:pic>
          <p:nvPicPr>
            <p:cNvPr id="179" name="Picture 2" descr="https://d30y9cdsu7xlg0.cloudfront.net/png/447678-200.png"/>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rot="10800000">
              <a:off x="1339515" y="4515005"/>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80" name="CuadroTexto 179"/>
            <p:cNvSpPr txBox="1"/>
            <p:nvPr/>
          </p:nvSpPr>
          <p:spPr>
            <a:xfrm>
              <a:off x="1675912" y="482103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12</a:t>
              </a:r>
            </a:p>
          </p:txBody>
        </p:sp>
        <p:pic>
          <p:nvPicPr>
            <p:cNvPr id="181"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rot="10800000">
              <a:off x="923361" y="495288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82"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rot="10800000">
              <a:off x="434081" y="4944867"/>
              <a:ext cx="575635" cy="575635"/>
            </a:xfrm>
            <a:prstGeom prst="rect">
              <a:avLst/>
            </a:prstGeom>
            <a:noFill/>
            <a:extLst>
              <a:ext uri="{909E8E84-426E-40DD-AFC4-6F175D3DCCD1}">
                <a14:hiddenFill xmlns:a14="http://schemas.microsoft.com/office/drawing/2010/main" xmlns="">
                  <a:solidFill>
                    <a:srgbClr val="FFFFFF"/>
                  </a:solidFill>
                </a14:hiddenFill>
              </a:ext>
            </a:extLst>
          </p:spPr>
        </p:pic>
        <p:sp>
          <p:nvSpPr>
            <p:cNvPr id="184" name="CuadroTexto 183"/>
            <p:cNvSpPr txBox="1"/>
            <p:nvPr/>
          </p:nvSpPr>
          <p:spPr>
            <a:xfrm>
              <a:off x="1146512" y="4945365"/>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11</a:t>
              </a:r>
            </a:p>
          </p:txBody>
        </p:sp>
      </p:grpSp>
      <p:graphicFrame>
        <p:nvGraphicFramePr>
          <p:cNvPr id="185" name="44 Tabla"/>
          <p:cNvGraphicFramePr>
            <a:graphicFrameLocks noGrp="1"/>
          </p:cNvGraphicFramePr>
          <p:nvPr>
            <p:extLst/>
          </p:nvPr>
        </p:nvGraphicFramePr>
        <p:xfrm>
          <a:off x="5127870" y="5045629"/>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186" name="Grupo 185"/>
          <p:cNvGrpSpPr/>
          <p:nvPr/>
        </p:nvGrpSpPr>
        <p:grpSpPr>
          <a:xfrm>
            <a:off x="7404905" y="3727940"/>
            <a:ext cx="2333182" cy="1427748"/>
            <a:chOff x="434081" y="4515005"/>
            <a:chExt cx="2333182" cy="1427748"/>
          </a:xfrm>
        </p:grpSpPr>
        <p:pic>
          <p:nvPicPr>
            <p:cNvPr id="187" name="Picture 2" descr="https://d30y9cdsu7xlg0.cloudfront.net/png/447678-200.png"/>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rot="10800000">
              <a:off x="1339515" y="4515005"/>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88" name="CuadroTexto 187"/>
            <p:cNvSpPr txBox="1"/>
            <p:nvPr/>
          </p:nvSpPr>
          <p:spPr>
            <a:xfrm>
              <a:off x="1675912" y="482103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12</a:t>
              </a:r>
            </a:p>
          </p:txBody>
        </p:sp>
        <p:pic>
          <p:nvPicPr>
            <p:cNvPr id="189"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rot="10800000">
              <a:off x="923361" y="495288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90" name="Picture 2" descr="https://d30y9cdsu7xlg0.cloudfront.net/png/447678-200.png"/>
            <p:cNvPicPr>
              <a:picLocks noChangeAspect="1" noChangeArrowheads="1"/>
            </p:cNvPicPr>
            <p:nvPr/>
          </p:nvPicPr>
          <p:blipFill>
            <a:blip r:embed="rId4" cstate="print">
              <a:lum bright="70000" contrast="-70000"/>
              <a:extLst>
                <a:ext uri="{28A0092B-C50C-407E-A947-70E740481C1C}">
                  <a14:useLocalDpi xmlns:a14="http://schemas.microsoft.com/office/drawing/2010/main" xmlns="" val="0"/>
                </a:ext>
              </a:extLst>
            </a:blip>
            <a:srcRect/>
            <a:stretch>
              <a:fillRect/>
            </a:stretch>
          </p:blipFill>
          <p:spPr bwMode="auto">
            <a:xfrm rot="10800000">
              <a:off x="434081" y="4944867"/>
              <a:ext cx="575635" cy="575635"/>
            </a:xfrm>
            <a:prstGeom prst="rect">
              <a:avLst/>
            </a:prstGeom>
            <a:noFill/>
            <a:extLst>
              <a:ext uri="{909E8E84-426E-40DD-AFC4-6F175D3DCCD1}">
                <a14:hiddenFill xmlns:a14="http://schemas.microsoft.com/office/drawing/2010/main" xmlns="">
                  <a:solidFill>
                    <a:srgbClr val="FFFFFF"/>
                  </a:solidFill>
                </a14:hiddenFill>
              </a:ext>
            </a:extLst>
          </p:spPr>
        </p:pic>
      </p:grpSp>
      <p:graphicFrame>
        <p:nvGraphicFramePr>
          <p:cNvPr id="193" name="44 Tabla"/>
          <p:cNvGraphicFramePr>
            <a:graphicFrameLocks noGrp="1"/>
          </p:cNvGraphicFramePr>
          <p:nvPr>
            <p:extLst/>
          </p:nvPr>
        </p:nvGraphicFramePr>
        <p:xfrm>
          <a:off x="7421886" y="5045629"/>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cxnSp>
        <p:nvCxnSpPr>
          <p:cNvPr id="53" name="1 Conector recto de flecha"/>
          <p:cNvCxnSpPr/>
          <p:nvPr/>
        </p:nvCxnSpPr>
        <p:spPr>
          <a:xfrm flipV="1">
            <a:off x="7333398" y="6615387"/>
            <a:ext cx="0" cy="168771"/>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54" name="1 Conector recto de flecha"/>
          <p:cNvCxnSpPr/>
          <p:nvPr/>
        </p:nvCxnSpPr>
        <p:spPr>
          <a:xfrm flipV="1">
            <a:off x="7444199" y="6617659"/>
            <a:ext cx="0" cy="168771"/>
          </a:xfrm>
          <a:prstGeom prst="straightConnector1">
            <a:avLst/>
          </a:prstGeom>
          <a:ln>
            <a:solidFill>
              <a:schemeClr val="bg2"/>
            </a:solidFill>
            <a:headEnd type="arrow"/>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02497865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7" name="66 CuadroTexto"/>
          <p:cNvSpPr txBox="1"/>
          <p:nvPr/>
        </p:nvSpPr>
        <p:spPr>
          <a:xfrm>
            <a:off x="7478765" y="6532279"/>
            <a:ext cx="4094776" cy="165423"/>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graphicFrame>
        <p:nvGraphicFramePr>
          <p:cNvPr id="177" name="44 Tabla"/>
          <p:cNvGraphicFramePr>
            <a:graphicFrameLocks noGrp="1"/>
          </p:cNvGraphicFramePr>
          <p:nvPr>
            <p:extLst>
              <p:ext uri="{D42A27DB-BD31-4B8C-83A1-F6EECF244321}">
                <p14:modId xmlns:p14="http://schemas.microsoft.com/office/powerpoint/2010/main" xmlns="" val="1107545821"/>
              </p:ext>
            </p:extLst>
          </p:nvPr>
        </p:nvGraphicFramePr>
        <p:xfrm>
          <a:off x="3499202" y="3156454"/>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94" name="21 Grupo"/>
          <p:cNvGrpSpPr/>
          <p:nvPr/>
        </p:nvGrpSpPr>
        <p:grpSpPr>
          <a:xfrm>
            <a:off x="4481219" y="2226390"/>
            <a:ext cx="257052" cy="432807"/>
            <a:chOff x="5076056" y="1563638"/>
            <a:chExt cx="400050" cy="730250"/>
          </a:xfrm>
          <a:solidFill>
            <a:schemeClr val="bg2"/>
          </a:solidFill>
        </p:grpSpPr>
        <p:sp>
          <p:nvSpPr>
            <p:cNvPr id="95" name="Oval 5"/>
            <p:cNvSpPr>
              <a:spLocks noChangeArrowheads="1"/>
            </p:cNvSpPr>
            <p:nvPr/>
          </p:nvSpPr>
          <p:spPr bwMode="auto">
            <a:xfrm>
              <a:off x="5177656" y="1563638"/>
              <a:ext cx="196850" cy="1968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96" name="Freeform 6"/>
            <p:cNvSpPr>
              <a:spLocks/>
            </p:cNvSpPr>
            <p:nvPr/>
          </p:nvSpPr>
          <p:spPr bwMode="auto">
            <a:xfrm>
              <a:off x="5076056" y="1785888"/>
              <a:ext cx="400050" cy="508000"/>
            </a:xfrm>
            <a:custGeom>
              <a:avLst/>
              <a:gdLst>
                <a:gd name="T0" fmla="*/ 178 w 181"/>
                <a:gd name="T1" fmla="*/ 116 h 229"/>
                <a:gd name="T2" fmla="*/ 148 w 181"/>
                <a:gd name="T3" fmla="*/ 24 h 229"/>
                <a:gd name="T4" fmla="*/ 90 w 181"/>
                <a:gd name="T5" fmla="*/ 0 h 229"/>
                <a:gd name="T6" fmla="*/ 33 w 181"/>
                <a:gd name="T7" fmla="*/ 24 h 229"/>
                <a:gd name="T8" fmla="*/ 2 w 181"/>
                <a:gd name="T9" fmla="*/ 116 h 229"/>
                <a:gd name="T10" fmla="*/ 12 w 181"/>
                <a:gd name="T11" fmla="*/ 136 h 229"/>
                <a:gd name="T12" fmla="*/ 33 w 181"/>
                <a:gd name="T13" fmla="*/ 126 h 229"/>
                <a:gd name="T14" fmla="*/ 42 w 181"/>
                <a:gd name="T15" fmla="*/ 99 h 229"/>
                <a:gd name="T16" fmla="*/ 63 w 181"/>
                <a:gd name="T17" fmla="*/ 218 h 229"/>
                <a:gd name="T18" fmla="*/ 71 w 181"/>
                <a:gd name="T19" fmla="*/ 229 h 229"/>
                <a:gd name="T20" fmla="*/ 109 w 181"/>
                <a:gd name="T21" fmla="*/ 229 h 229"/>
                <a:gd name="T22" fmla="*/ 117 w 181"/>
                <a:gd name="T23" fmla="*/ 218 h 229"/>
                <a:gd name="T24" fmla="*/ 139 w 181"/>
                <a:gd name="T25" fmla="*/ 97 h 229"/>
                <a:gd name="T26" fmla="*/ 148 w 181"/>
                <a:gd name="T27" fmla="*/ 126 h 229"/>
                <a:gd name="T28" fmla="*/ 168 w 181"/>
                <a:gd name="T29" fmla="*/ 136 h 229"/>
                <a:gd name="T30" fmla="*/ 178 w 181"/>
                <a:gd name="T31" fmla="*/ 1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229">
                  <a:moveTo>
                    <a:pt x="178" y="116"/>
                  </a:moveTo>
                  <a:cubicBezTo>
                    <a:pt x="148" y="24"/>
                    <a:pt x="148" y="24"/>
                    <a:pt x="148" y="24"/>
                  </a:cubicBezTo>
                  <a:cubicBezTo>
                    <a:pt x="142" y="6"/>
                    <a:pt x="122" y="0"/>
                    <a:pt x="90" y="0"/>
                  </a:cubicBezTo>
                  <a:cubicBezTo>
                    <a:pt x="57" y="0"/>
                    <a:pt x="39" y="7"/>
                    <a:pt x="33" y="24"/>
                  </a:cubicBezTo>
                  <a:cubicBezTo>
                    <a:pt x="2" y="116"/>
                    <a:pt x="2" y="116"/>
                    <a:pt x="2" y="116"/>
                  </a:cubicBezTo>
                  <a:cubicBezTo>
                    <a:pt x="0" y="124"/>
                    <a:pt x="4" y="133"/>
                    <a:pt x="12" y="136"/>
                  </a:cubicBezTo>
                  <a:cubicBezTo>
                    <a:pt x="21" y="139"/>
                    <a:pt x="30" y="134"/>
                    <a:pt x="33" y="126"/>
                  </a:cubicBezTo>
                  <a:cubicBezTo>
                    <a:pt x="42" y="99"/>
                    <a:pt x="42" y="99"/>
                    <a:pt x="42" y="99"/>
                  </a:cubicBezTo>
                  <a:cubicBezTo>
                    <a:pt x="46" y="138"/>
                    <a:pt x="53" y="185"/>
                    <a:pt x="63" y="218"/>
                  </a:cubicBezTo>
                  <a:cubicBezTo>
                    <a:pt x="66" y="227"/>
                    <a:pt x="67" y="229"/>
                    <a:pt x="71" y="229"/>
                  </a:cubicBezTo>
                  <a:cubicBezTo>
                    <a:pt x="109" y="229"/>
                    <a:pt x="109" y="229"/>
                    <a:pt x="109" y="229"/>
                  </a:cubicBezTo>
                  <a:cubicBezTo>
                    <a:pt x="113" y="229"/>
                    <a:pt x="114" y="227"/>
                    <a:pt x="117" y="218"/>
                  </a:cubicBezTo>
                  <a:cubicBezTo>
                    <a:pt x="127" y="184"/>
                    <a:pt x="134" y="137"/>
                    <a:pt x="139" y="97"/>
                  </a:cubicBezTo>
                  <a:cubicBezTo>
                    <a:pt x="148" y="126"/>
                    <a:pt x="148" y="126"/>
                    <a:pt x="148" y="126"/>
                  </a:cubicBezTo>
                  <a:cubicBezTo>
                    <a:pt x="151" y="134"/>
                    <a:pt x="160" y="139"/>
                    <a:pt x="168" y="136"/>
                  </a:cubicBezTo>
                  <a:cubicBezTo>
                    <a:pt x="177" y="133"/>
                    <a:pt x="181" y="124"/>
                    <a:pt x="178" y="1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sp>
        <p:nvSpPr>
          <p:cNvPr id="97" name="Freeform 7"/>
          <p:cNvSpPr>
            <a:spLocks noEditPoints="1"/>
          </p:cNvSpPr>
          <p:nvPr/>
        </p:nvSpPr>
        <p:spPr bwMode="auto">
          <a:xfrm>
            <a:off x="5759779" y="2226390"/>
            <a:ext cx="258073" cy="432807"/>
          </a:xfrm>
          <a:custGeom>
            <a:avLst/>
            <a:gdLst>
              <a:gd name="T0" fmla="*/ 135 w 181"/>
              <a:gd name="T1" fmla="*/ 45 h 329"/>
              <a:gd name="T2" fmla="*/ 91 w 181"/>
              <a:gd name="T3" fmla="*/ 0 h 329"/>
              <a:gd name="T4" fmla="*/ 46 w 181"/>
              <a:gd name="T5" fmla="*/ 45 h 329"/>
              <a:gd name="T6" fmla="*/ 91 w 181"/>
              <a:gd name="T7" fmla="*/ 89 h 329"/>
              <a:gd name="T8" fmla="*/ 135 w 181"/>
              <a:gd name="T9" fmla="*/ 45 h 329"/>
              <a:gd name="T10" fmla="*/ 109 w 181"/>
              <a:gd name="T11" fmla="*/ 329 h 329"/>
              <a:gd name="T12" fmla="*/ 118 w 181"/>
              <a:gd name="T13" fmla="*/ 318 h 329"/>
              <a:gd name="T14" fmla="*/ 123 w 181"/>
              <a:gd name="T15" fmla="*/ 288 h 329"/>
              <a:gd name="T16" fmla="*/ 157 w 181"/>
              <a:gd name="T17" fmla="*/ 288 h 329"/>
              <a:gd name="T18" fmla="*/ 119 w 181"/>
              <a:gd name="T19" fmla="*/ 175 h 329"/>
              <a:gd name="T20" fmla="*/ 122 w 181"/>
              <a:gd name="T21" fmla="*/ 168 h 329"/>
              <a:gd name="T22" fmla="*/ 130 w 181"/>
              <a:gd name="T23" fmla="*/ 172 h 329"/>
              <a:gd name="T24" fmla="*/ 148 w 181"/>
              <a:gd name="T25" fmla="*/ 226 h 329"/>
              <a:gd name="T26" fmla="*/ 169 w 181"/>
              <a:gd name="T27" fmla="*/ 236 h 329"/>
              <a:gd name="T28" fmla="*/ 179 w 181"/>
              <a:gd name="T29" fmla="*/ 216 h 329"/>
              <a:gd name="T30" fmla="*/ 148 w 181"/>
              <a:gd name="T31" fmla="*/ 124 h 329"/>
              <a:gd name="T32" fmla="*/ 91 w 181"/>
              <a:gd name="T33" fmla="*/ 100 h 329"/>
              <a:gd name="T34" fmla="*/ 33 w 181"/>
              <a:gd name="T35" fmla="*/ 124 h 329"/>
              <a:gd name="T36" fmla="*/ 2 w 181"/>
              <a:gd name="T37" fmla="*/ 216 h 329"/>
              <a:gd name="T38" fmla="*/ 13 w 181"/>
              <a:gd name="T39" fmla="*/ 236 h 329"/>
              <a:gd name="T40" fmla="*/ 33 w 181"/>
              <a:gd name="T41" fmla="*/ 226 h 329"/>
              <a:gd name="T42" fmla="*/ 51 w 181"/>
              <a:gd name="T43" fmla="*/ 172 h 329"/>
              <a:gd name="T44" fmla="*/ 59 w 181"/>
              <a:gd name="T45" fmla="*/ 168 h 329"/>
              <a:gd name="T46" fmla="*/ 62 w 181"/>
              <a:gd name="T47" fmla="*/ 175 h 329"/>
              <a:gd name="T48" fmla="*/ 24 w 181"/>
              <a:gd name="T49" fmla="*/ 288 h 329"/>
              <a:gd name="T50" fmla="*/ 58 w 181"/>
              <a:gd name="T51" fmla="*/ 288 h 329"/>
              <a:gd name="T52" fmla="*/ 64 w 181"/>
              <a:gd name="T53" fmla="*/ 318 h 329"/>
              <a:gd name="T54" fmla="*/ 72 w 181"/>
              <a:gd name="T55" fmla="*/ 329 h 329"/>
              <a:gd name="T56" fmla="*/ 109 w 181"/>
              <a:gd name="T57"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1" h="329">
                <a:moveTo>
                  <a:pt x="135" y="45"/>
                </a:moveTo>
                <a:cubicBezTo>
                  <a:pt x="135" y="20"/>
                  <a:pt x="115" y="0"/>
                  <a:pt x="91" y="0"/>
                </a:cubicBezTo>
                <a:cubicBezTo>
                  <a:pt x="66" y="0"/>
                  <a:pt x="46" y="20"/>
                  <a:pt x="46" y="45"/>
                </a:cubicBezTo>
                <a:cubicBezTo>
                  <a:pt x="46" y="69"/>
                  <a:pt x="66" y="89"/>
                  <a:pt x="91" y="89"/>
                </a:cubicBezTo>
                <a:cubicBezTo>
                  <a:pt x="115" y="89"/>
                  <a:pt x="135" y="69"/>
                  <a:pt x="135" y="45"/>
                </a:cubicBezTo>
                <a:close/>
                <a:moveTo>
                  <a:pt x="109" y="329"/>
                </a:moveTo>
                <a:cubicBezTo>
                  <a:pt x="114" y="329"/>
                  <a:pt x="116" y="327"/>
                  <a:pt x="118" y="318"/>
                </a:cubicBezTo>
                <a:cubicBezTo>
                  <a:pt x="119" y="309"/>
                  <a:pt x="121" y="299"/>
                  <a:pt x="123" y="288"/>
                </a:cubicBezTo>
                <a:cubicBezTo>
                  <a:pt x="157" y="288"/>
                  <a:pt x="157" y="288"/>
                  <a:pt x="157" y="288"/>
                </a:cubicBezTo>
                <a:cubicBezTo>
                  <a:pt x="119" y="175"/>
                  <a:pt x="119" y="175"/>
                  <a:pt x="119" y="175"/>
                </a:cubicBezTo>
                <a:cubicBezTo>
                  <a:pt x="118" y="172"/>
                  <a:pt x="119" y="169"/>
                  <a:pt x="122" y="168"/>
                </a:cubicBezTo>
                <a:cubicBezTo>
                  <a:pt x="126" y="167"/>
                  <a:pt x="129" y="168"/>
                  <a:pt x="130" y="172"/>
                </a:cubicBezTo>
                <a:cubicBezTo>
                  <a:pt x="148" y="226"/>
                  <a:pt x="148" y="226"/>
                  <a:pt x="148" y="226"/>
                </a:cubicBezTo>
                <a:cubicBezTo>
                  <a:pt x="151" y="234"/>
                  <a:pt x="160" y="239"/>
                  <a:pt x="169" y="236"/>
                </a:cubicBezTo>
                <a:cubicBezTo>
                  <a:pt x="177" y="233"/>
                  <a:pt x="181" y="224"/>
                  <a:pt x="179" y="216"/>
                </a:cubicBezTo>
                <a:cubicBezTo>
                  <a:pt x="148" y="124"/>
                  <a:pt x="148" y="124"/>
                  <a:pt x="148" y="124"/>
                </a:cubicBezTo>
                <a:cubicBezTo>
                  <a:pt x="145" y="114"/>
                  <a:pt x="121" y="100"/>
                  <a:pt x="91" y="100"/>
                </a:cubicBezTo>
                <a:cubicBezTo>
                  <a:pt x="60" y="100"/>
                  <a:pt x="37" y="114"/>
                  <a:pt x="33" y="124"/>
                </a:cubicBezTo>
                <a:cubicBezTo>
                  <a:pt x="2" y="216"/>
                  <a:pt x="2" y="216"/>
                  <a:pt x="2" y="216"/>
                </a:cubicBezTo>
                <a:cubicBezTo>
                  <a:pt x="0" y="224"/>
                  <a:pt x="4" y="233"/>
                  <a:pt x="13" y="236"/>
                </a:cubicBezTo>
                <a:cubicBezTo>
                  <a:pt x="21" y="239"/>
                  <a:pt x="30" y="234"/>
                  <a:pt x="33" y="226"/>
                </a:cubicBezTo>
                <a:cubicBezTo>
                  <a:pt x="51" y="172"/>
                  <a:pt x="51" y="172"/>
                  <a:pt x="51" y="172"/>
                </a:cubicBezTo>
                <a:cubicBezTo>
                  <a:pt x="52" y="168"/>
                  <a:pt x="56" y="167"/>
                  <a:pt x="59" y="168"/>
                </a:cubicBezTo>
                <a:cubicBezTo>
                  <a:pt x="62" y="169"/>
                  <a:pt x="63" y="172"/>
                  <a:pt x="62" y="175"/>
                </a:cubicBezTo>
                <a:cubicBezTo>
                  <a:pt x="24" y="288"/>
                  <a:pt x="24" y="288"/>
                  <a:pt x="24" y="288"/>
                </a:cubicBezTo>
                <a:cubicBezTo>
                  <a:pt x="58" y="288"/>
                  <a:pt x="58" y="288"/>
                  <a:pt x="58" y="288"/>
                </a:cubicBezTo>
                <a:cubicBezTo>
                  <a:pt x="60" y="299"/>
                  <a:pt x="62" y="309"/>
                  <a:pt x="64" y="318"/>
                </a:cubicBezTo>
                <a:cubicBezTo>
                  <a:pt x="65" y="327"/>
                  <a:pt x="67" y="329"/>
                  <a:pt x="72" y="329"/>
                </a:cubicBezTo>
                <a:cubicBezTo>
                  <a:pt x="72" y="329"/>
                  <a:pt x="109" y="329"/>
                  <a:pt x="109" y="329"/>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99" name="21 CuadroTexto"/>
          <p:cNvSpPr txBox="1"/>
          <p:nvPr/>
        </p:nvSpPr>
        <p:spPr>
          <a:xfrm>
            <a:off x="6912847" y="2269217"/>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15-29</a:t>
            </a:r>
          </a:p>
        </p:txBody>
      </p:sp>
      <p:sp>
        <p:nvSpPr>
          <p:cNvPr id="100" name="23 CuadroTexto"/>
          <p:cNvSpPr txBox="1"/>
          <p:nvPr/>
        </p:nvSpPr>
        <p:spPr>
          <a:xfrm>
            <a:off x="7023898"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1" name="26 CuadroTexto"/>
          <p:cNvSpPr txBox="1"/>
          <p:nvPr/>
        </p:nvSpPr>
        <p:spPr>
          <a:xfrm>
            <a:off x="8196841" y="2269217"/>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30-44</a:t>
            </a:r>
          </a:p>
        </p:txBody>
      </p:sp>
      <p:sp>
        <p:nvSpPr>
          <p:cNvPr id="102" name="27 CuadroTexto"/>
          <p:cNvSpPr txBox="1"/>
          <p:nvPr/>
        </p:nvSpPr>
        <p:spPr>
          <a:xfrm>
            <a:off x="9642005" y="2269217"/>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45-59</a:t>
            </a:r>
          </a:p>
        </p:txBody>
      </p:sp>
      <p:sp>
        <p:nvSpPr>
          <p:cNvPr id="103" name="28 CuadroTexto"/>
          <p:cNvSpPr txBox="1"/>
          <p:nvPr/>
        </p:nvSpPr>
        <p:spPr>
          <a:xfrm>
            <a:off x="9774234"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4" name="29 CuadroTexto"/>
          <p:cNvSpPr txBox="1"/>
          <p:nvPr/>
        </p:nvSpPr>
        <p:spPr>
          <a:xfrm>
            <a:off x="8289091"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5" name="40 CuadroTexto"/>
          <p:cNvSpPr txBox="1"/>
          <p:nvPr/>
        </p:nvSpPr>
        <p:spPr>
          <a:xfrm>
            <a:off x="10924075" y="2269217"/>
            <a:ext cx="455253"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+ 60</a:t>
            </a:r>
          </a:p>
        </p:txBody>
      </p:sp>
      <p:sp>
        <p:nvSpPr>
          <p:cNvPr id="106" name="42 CuadroTexto"/>
          <p:cNvSpPr txBox="1"/>
          <p:nvPr/>
        </p:nvSpPr>
        <p:spPr>
          <a:xfrm>
            <a:off x="10988977" y="2487699"/>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8" name="CuadroTexto 107"/>
          <p:cNvSpPr txBox="1"/>
          <p:nvPr/>
        </p:nvSpPr>
        <p:spPr>
          <a:xfrm>
            <a:off x="4383723" y="2719520"/>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22</a:t>
            </a:r>
          </a:p>
        </p:txBody>
      </p:sp>
      <p:sp>
        <p:nvSpPr>
          <p:cNvPr id="109" name="CuadroTexto 108"/>
          <p:cNvSpPr txBox="1"/>
          <p:nvPr/>
        </p:nvSpPr>
        <p:spPr>
          <a:xfrm>
            <a:off x="3734007" y="2859889"/>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13</a:t>
            </a:r>
          </a:p>
        </p:txBody>
      </p:sp>
      <p:sp>
        <p:nvSpPr>
          <p:cNvPr id="110" name="CuadroTexto 109"/>
          <p:cNvSpPr txBox="1"/>
          <p:nvPr/>
        </p:nvSpPr>
        <p:spPr>
          <a:xfrm>
            <a:off x="4062869" y="2859889"/>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a:ln>
                  <a:noFill/>
                </a:ln>
                <a:solidFill>
                  <a:srgbClr val="004186"/>
                </a:solidFill>
                <a:effectLst/>
                <a:uLnTx/>
                <a:uFillTx/>
                <a:latin typeface="Arial" pitchFamily="34" charset="0"/>
                <a:ea typeface="+mn-ea"/>
                <a:cs typeface="Arial" pitchFamily="34" charset="0"/>
              </a:rPr>
              <a:t>1</a:t>
            </a: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9</a:t>
            </a:r>
          </a:p>
        </p:txBody>
      </p:sp>
      <p:sp>
        <p:nvSpPr>
          <p:cNvPr id="111" name="CuadroTexto 110"/>
          <p:cNvSpPr txBox="1"/>
          <p:nvPr/>
        </p:nvSpPr>
        <p:spPr>
          <a:xfrm>
            <a:off x="5659070" y="2711500"/>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22</a:t>
            </a:r>
          </a:p>
        </p:txBody>
      </p:sp>
      <p:sp>
        <p:nvSpPr>
          <p:cNvPr id="112" name="CuadroTexto 111"/>
          <p:cNvSpPr txBox="1"/>
          <p:nvPr/>
        </p:nvSpPr>
        <p:spPr>
          <a:xfrm>
            <a:off x="5009354" y="2851869"/>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10</a:t>
            </a:r>
          </a:p>
        </p:txBody>
      </p:sp>
      <p:sp>
        <p:nvSpPr>
          <p:cNvPr id="113" name="CuadroTexto 112"/>
          <p:cNvSpPr txBox="1"/>
          <p:nvPr/>
        </p:nvSpPr>
        <p:spPr>
          <a:xfrm>
            <a:off x="5338216" y="2851869"/>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a:ln>
                  <a:noFill/>
                </a:ln>
                <a:solidFill>
                  <a:srgbClr val="004186"/>
                </a:solidFill>
                <a:effectLst/>
                <a:uLnTx/>
                <a:uFillTx/>
                <a:latin typeface="Arial" pitchFamily="34" charset="0"/>
                <a:ea typeface="+mn-ea"/>
                <a:cs typeface="Arial" pitchFamily="34" charset="0"/>
              </a:rPr>
              <a:t>2</a:t>
            </a: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3</a:t>
            </a:r>
          </a:p>
        </p:txBody>
      </p:sp>
      <p:graphicFrame>
        <p:nvGraphicFramePr>
          <p:cNvPr id="114" name="44 Tabla"/>
          <p:cNvGraphicFramePr>
            <a:graphicFrameLocks noGrp="1"/>
          </p:cNvGraphicFramePr>
          <p:nvPr>
            <p:extLst>
              <p:ext uri="{D42A27DB-BD31-4B8C-83A1-F6EECF244321}">
                <p14:modId xmlns:p14="http://schemas.microsoft.com/office/powerpoint/2010/main" xmlns="" val="3625251135"/>
              </p:ext>
            </p:extLst>
          </p:nvPr>
        </p:nvGraphicFramePr>
        <p:xfrm>
          <a:off x="4896626" y="3156454"/>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115" name="44 Tabla"/>
          <p:cNvGraphicFramePr>
            <a:graphicFrameLocks noGrp="1"/>
          </p:cNvGraphicFramePr>
          <p:nvPr>
            <p:extLst>
              <p:ext uri="{D42A27DB-BD31-4B8C-83A1-F6EECF244321}">
                <p14:modId xmlns:p14="http://schemas.microsoft.com/office/powerpoint/2010/main" xmlns="" val="3904279072"/>
              </p:ext>
            </p:extLst>
          </p:nvPr>
        </p:nvGraphicFramePr>
        <p:xfrm>
          <a:off x="6503992"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16" name="CuadroTexto 115"/>
          <p:cNvSpPr txBox="1"/>
          <p:nvPr/>
        </p:nvSpPr>
        <p:spPr>
          <a:xfrm>
            <a:off x="7388513" y="272179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23</a:t>
            </a:r>
          </a:p>
        </p:txBody>
      </p:sp>
      <p:sp>
        <p:nvSpPr>
          <p:cNvPr id="117" name="CuadroTexto 116"/>
          <p:cNvSpPr txBox="1"/>
          <p:nvPr/>
        </p:nvSpPr>
        <p:spPr>
          <a:xfrm>
            <a:off x="6738797" y="2862161"/>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9</a:t>
            </a:r>
          </a:p>
        </p:txBody>
      </p:sp>
      <p:sp>
        <p:nvSpPr>
          <p:cNvPr id="118" name="CuadroTexto 117"/>
          <p:cNvSpPr txBox="1"/>
          <p:nvPr/>
        </p:nvSpPr>
        <p:spPr>
          <a:xfrm>
            <a:off x="7067659" y="286216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21</a:t>
            </a:r>
          </a:p>
        </p:txBody>
      </p:sp>
      <p:sp>
        <p:nvSpPr>
          <p:cNvPr id="119" name="CuadroTexto 118"/>
          <p:cNvSpPr txBox="1"/>
          <p:nvPr/>
        </p:nvSpPr>
        <p:spPr>
          <a:xfrm>
            <a:off x="8663860" y="271377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23</a:t>
            </a:r>
          </a:p>
        </p:txBody>
      </p:sp>
      <p:sp>
        <p:nvSpPr>
          <p:cNvPr id="120" name="CuadroTexto 119"/>
          <p:cNvSpPr txBox="1"/>
          <p:nvPr/>
        </p:nvSpPr>
        <p:spPr>
          <a:xfrm>
            <a:off x="8014144" y="285414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13</a:t>
            </a:r>
          </a:p>
        </p:txBody>
      </p:sp>
      <p:sp>
        <p:nvSpPr>
          <p:cNvPr id="121" name="CuadroTexto 120"/>
          <p:cNvSpPr txBox="1"/>
          <p:nvPr/>
        </p:nvSpPr>
        <p:spPr>
          <a:xfrm>
            <a:off x="8343006" y="285414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23</a:t>
            </a:r>
          </a:p>
        </p:txBody>
      </p:sp>
      <p:graphicFrame>
        <p:nvGraphicFramePr>
          <p:cNvPr id="122" name="44 Tabla"/>
          <p:cNvGraphicFramePr>
            <a:graphicFrameLocks noGrp="1"/>
          </p:cNvGraphicFramePr>
          <p:nvPr>
            <p:extLst>
              <p:ext uri="{D42A27DB-BD31-4B8C-83A1-F6EECF244321}">
                <p14:modId xmlns:p14="http://schemas.microsoft.com/office/powerpoint/2010/main" xmlns="" val="824571670"/>
              </p:ext>
            </p:extLst>
          </p:nvPr>
        </p:nvGraphicFramePr>
        <p:xfrm>
          <a:off x="7901416"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123" name="44 Tabla"/>
          <p:cNvGraphicFramePr>
            <a:graphicFrameLocks noGrp="1"/>
          </p:cNvGraphicFramePr>
          <p:nvPr>
            <p:extLst>
              <p:ext uri="{D42A27DB-BD31-4B8C-83A1-F6EECF244321}">
                <p14:modId xmlns:p14="http://schemas.microsoft.com/office/powerpoint/2010/main" xmlns="" val="3825105533"/>
              </p:ext>
            </p:extLst>
          </p:nvPr>
        </p:nvGraphicFramePr>
        <p:xfrm>
          <a:off x="9233547"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24" name="CuadroTexto 123"/>
          <p:cNvSpPr txBox="1"/>
          <p:nvPr/>
        </p:nvSpPr>
        <p:spPr>
          <a:xfrm>
            <a:off x="10118068" y="272179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18</a:t>
            </a:r>
          </a:p>
        </p:txBody>
      </p:sp>
      <p:sp>
        <p:nvSpPr>
          <p:cNvPr id="125" name="CuadroTexto 124"/>
          <p:cNvSpPr txBox="1"/>
          <p:nvPr/>
        </p:nvSpPr>
        <p:spPr>
          <a:xfrm>
            <a:off x="9468352" y="2862161"/>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11</a:t>
            </a:r>
          </a:p>
        </p:txBody>
      </p:sp>
      <p:sp>
        <p:nvSpPr>
          <p:cNvPr id="126" name="CuadroTexto 125"/>
          <p:cNvSpPr txBox="1"/>
          <p:nvPr/>
        </p:nvSpPr>
        <p:spPr>
          <a:xfrm>
            <a:off x="9797214" y="286216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20</a:t>
            </a:r>
          </a:p>
        </p:txBody>
      </p:sp>
      <p:sp>
        <p:nvSpPr>
          <p:cNvPr id="127" name="CuadroTexto 126"/>
          <p:cNvSpPr txBox="1"/>
          <p:nvPr/>
        </p:nvSpPr>
        <p:spPr>
          <a:xfrm>
            <a:off x="11393415" y="271377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24</a:t>
            </a:r>
          </a:p>
        </p:txBody>
      </p:sp>
      <p:sp>
        <p:nvSpPr>
          <p:cNvPr id="128" name="CuadroTexto 127"/>
          <p:cNvSpPr txBox="1"/>
          <p:nvPr/>
        </p:nvSpPr>
        <p:spPr>
          <a:xfrm>
            <a:off x="10743699" y="285414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12</a:t>
            </a:r>
          </a:p>
        </p:txBody>
      </p:sp>
      <p:sp>
        <p:nvSpPr>
          <p:cNvPr id="129" name="CuadroTexto 128"/>
          <p:cNvSpPr txBox="1"/>
          <p:nvPr/>
        </p:nvSpPr>
        <p:spPr>
          <a:xfrm>
            <a:off x="11072561" y="285414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12</a:t>
            </a:r>
          </a:p>
        </p:txBody>
      </p:sp>
      <p:graphicFrame>
        <p:nvGraphicFramePr>
          <p:cNvPr id="162" name="44 Tabla"/>
          <p:cNvGraphicFramePr>
            <a:graphicFrameLocks noGrp="1"/>
          </p:cNvGraphicFramePr>
          <p:nvPr>
            <p:extLst>
              <p:ext uri="{D42A27DB-BD31-4B8C-83A1-F6EECF244321}">
                <p14:modId xmlns:p14="http://schemas.microsoft.com/office/powerpoint/2010/main" xmlns="" val="2322927190"/>
              </p:ext>
            </p:extLst>
          </p:nvPr>
        </p:nvGraphicFramePr>
        <p:xfrm>
          <a:off x="10630971"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202" name="44 Tabla"/>
          <p:cNvGraphicFramePr>
            <a:graphicFrameLocks noGrp="1"/>
          </p:cNvGraphicFramePr>
          <p:nvPr>
            <p:extLst>
              <p:ext uri="{D42A27DB-BD31-4B8C-83A1-F6EECF244321}">
                <p14:modId xmlns:p14="http://schemas.microsoft.com/office/powerpoint/2010/main" xmlns="" val="20253359"/>
              </p:ext>
            </p:extLst>
          </p:nvPr>
        </p:nvGraphicFramePr>
        <p:xfrm>
          <a:off x="3201214" y="5014818"/>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16" name="CuadroTexto 215"/>
          <p:cNvSpPr txBox="1"/>
          <p:nvPr/>
        </p:nvSpPr>
        <p:spPr>
          <a:xfrm>
            <a:off x="4085735" y="4577884"/>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36</a:t>
            </a:r>
          </a:p>
        </p:txBody>
      </p:sp>
      <p:sp>
        <p:nvSpPr>
          <p:cNvPr id="217" name="CuadroTexto 216"/>
          <p:cNvSpPr txBox="1"/>
          <p:nvPr/>
        </p:nvSpPr>
        <p:spPr>
          <a:xfrm>
            <a:off x="3436019" y="471825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24</a:t>
            </a:r>
          </a:p>
        </p:txBody>
      </p:sp>
      <p:sp>
        <p:nvSpPr>
          <p:cNvPr id="218" name="CuadroTexto 217"/>
          <p:cNvSpPr txBox="1"/>
          <p:nvPr/>
        </p:nvSpPr>
        <p:spPr>
          <a:xfrm>
            <a:off x="3764881" y="471825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35</a:t>
            </a:r>
          </a:p>
        </p:txBody>
      </p:sp>
      <p:sp>
        <p:nvSpPr>
          <p:cNvPr id="219" name="CuadroTexto 218"/>
          <p:cNvSpPr txBox="1"/>
          <p:nvPr/>
        </p:nvSpPr>
        <p:spPr>
          <a:xfrm>
            <a:off x="5361082" y="4569864"/>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a:ln>
                  <a:noFill/>
                </a:ln>
                <a:solidFill>
                  <a:srgbClr val="004186"/>
                </a:solidFill>
                <a:effectLst/>
                <a:uLnTx/>
                <a:uFillTx/>
                <a:latin typeface="Arial" pitchFamily="34" charset="0"/>
                <a:ea typeface="+mn-ea"/>
                <a:cs typeface="Arial" pitchFamily="34" charset="0"/>
              </a:rPr>
              <a:t>2</a:t>
            </a: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7</a:t>
            </a:r>
          </a:p>
        </p:txBody>
      </p:sp>
      <p:sp>
        <p:nvSpPr>
          <p:cNvPr id="220" name="CuadroTexto 219"/>
          <p:cNvSpPr txBox="1"/>
          <p:nvPr/>
        </p:nvSpPr>
        <p:spPr>
          <a:xfrm>
            <a:off x="4711366" y="471023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15</a:t>
            </a:r>
          </a:p>
        </p:txBody>
      </p:sp>
      <p:sp>
        <p:nvSpPr>
          <p:cNvPr id="221" name="CuadroTexto 220"/>
          <p:cNvSpPr txBox="1"/>
          <p:nvPr/>
        </p:nvSpPr>
        <p:spPr>
          <a:xfrm>
            <a:off x="5040228" y="471023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23</a:t>
            </a:r>
          </a:p>
        </p:txBody>
      </p:sp>
      <p:graphicFrame>
        <p:nvGraphicFramePr>
          <p:cNvPr id="222" name="44 Tabla"/>
          <p:cNvGraphicFramePr>
            <a:graphicFrameLocks noGrp="1"/>
          </p:cNvGraphicFramePr>
          <p:nvPr>
            <p:extLst>
              <p:ext uri="{D42A27DB-BD31-4B8C-83A1-F6EECF244321}">
                <p14:modId xmlns:p14="http://schemas.microsoft.com/office/powerpoint/2010/main" xmlns="" val="3913348278"/>
              </p:ext>
            </p:extLst>
          </p:nvPr>
        </p:nvGraphicFramePr>
        <p:xfrm>
          <a:off x="4598638" y="5014818"/>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223" name="44 Tabla"/>
          <p:cNvGraphicFramePr>
            <a:graphicFrameLocks noGrp="1"/>
          </p:cNvGraphicFramePr>
          <p:nvPr>
            <p:extLst>
              <p:ext uri="{D42A27DB-BD31-4B8C-83A1-F6EECF244321}">
                <p14:modId xmlns:p14="http://schemas.microsoft.com/office/powerpoint/2010/main" xmlns="" val="431529119"/>
              </p:ext>
            </p:extLst>
          </p:nvPr>
        </p:nvGraphicFramePr>
        <p:xfrm>
          <a:off x="5933044" y="5017090"/>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24" name="CuadroTexto 223"/>
          <p:cNvSpPr txBox="1"/>
          <p:nvPr/>
        </p:nvSpPr>
        <p:spPr>
          <a:xfrm>
            <a:off x="6817565" y="4580156"/>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17</a:t>
            </a:r>
          </a:p>
        </p:txBody>
      </p:sp>
      <p:sp>
        <p:nvSpPr>
          <p:cNvPr id="225" name="CuadroTexto 224"/>
          <p:cNvSpPr txBox="1"/>
          <p:nvPr/>
        </p:nvSpPr>
        <p:spPr>
          <a:xfrm>
            <a:off x="6167849" y="4720525"/>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11</a:t>
            </a:r>
          </a:p>
        </p:txBody>
      </p:sp>
      <p:sp>
        <p:nvSpPr>
          <p:cNvPr id="226" name="CuadroTexto 225"/>
          <p:cNvSpPr txBox="1"/>
          <p:nvPr/>
        </p:nvSpPr>
        <p:spPr>
          <a:xfrm>
            <a:off x="6496711" y="4720525"/>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a:ln>
                  <a:noFill/>
                </a:ln>
                <a:solidFill>
                  <a:srgbClr val="004186"/>
                </a:solidFill>
                <a:effectLst/>
                <a:uLnTx/>
                <a:uFillTx/>
                <a:latin typeface="Arial" pitchFamily="34" charset="0"/>
                <a:ea typeface="+mn-ea"/>
                <a:cs typeface="Arial" pitchFamily="34" charset="0"/>
              </a:rPr>
              <a:t>2</a:t>
            </a: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3</a:t>
            </a:r>
          </a:p>
        </p:txBody>
      </p:sp>
      <p:sp>
        <p:nvSpPr>
          <p:cNvPr id="227" name="CuadroTexto 226"/>
          <p:cNvSpPr txBox="1"/>
          <p:nvPr/>
        </p:nvSpPr>
        <p:spPr>
          <a:xfrm>
            <a:off x="8092912" y="4572136"/>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18</a:t>
            </a:r>
          </a:p>
        </p:txBody>
      </p:sp>
      <p:sp>
        <p:nvSpPr>
          <p:cNvPr id="228" name="CuadroTexto 227"/>
          <p:cNvSpPr txBox="1"/>
          <p:nvPr/>
        </p:nvSpPr>
        <p:spPr>
          <a:xfrm>
            <a:off x="7443196" y="471250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7</a:t>
            </a:r>
          </a:p>
        </p:txBody>
      </p:sp>
      <p:sp>
        <p:nvSpPr>
          <p:cNvPr id="229" name="CuadroTexto 228"/>
          <p:cNvSpPr txBox="1"/>
          <p:nvPr/>
        </p:nvSpPr>
        <p:spPr>
          <a:xfrm>
            <a:off x="7772058" y="4712505"/>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11</a:t>
            </a:r>
          </a:p>
        </p:txBody>
      </p:sp>
      <p:graphicFrame>
        <p:nvGraphicFramePr>
          <p:cNvPr id="230" name="44 Tabla"/>
          <p:cNvGraphicFramePr>
            <a:graphicFrameLocks noGrp="1"/>
          </p:cNvGraphicFramePr>
          <p:nvPr>
            <p:extLst>
              <p:ext uri="{D42A27DB-BD31-4B8C-83A1-F6EECF244321}">
                <p14:modId xmlns:p14="http://schemas.microsoft.com/office/powerpoint/2010/main" xmlns="" val="3961537913"/>
              </p:ext>
            </p:extLst>
          </p:nvPr>
        </p:nvGraphicFramePr>
        <p:xfrm>
          <a:off x="7330468" y="5017090"/>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35" name="CuadroTexto 234"/>
          <p:cNvSpPr txBox="1"/>
          <p:nvPr/>
        </p:nvSpPr>
        <p:spPr>
          <a:xfrm>
            <a:off x="9921721" y="4585784"/>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27</a:t>
            </a:r>
          </a:p>
        </p:txBody>
      </p:sp>
      <p:sp>
        <p:nvSpPr>
          <p:cNvPr id="236" name="CuadroTexto 235"/>
          <p:cNvSpPr txBox="1"/>
          <p:nvPr/>
        </p:nvSpPr>
        <p:spPr>
          <a:xfrm>
            <a:off x="9272005" y="472615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16</a:t>
            </a:r>
          </a:p>
        </p:txBody>
      </p:sp>
      <p:sp>
        <p:nvSpPr>
          <p:cNvPr id="237" name="CuadroTexto 236"/>
          <p:cNvSpPr txBox="1"/>
          <p:nvPr/>
        </p:nvSpPr>
        <p:spPr>
          <a:xfrm>
            <a:off x="9600867" y="472615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33</a:t>
            </a:r>
          </a:p>
        </p:txBody>
      </p:sp>
      <p:graphicFrame>
        <p:nvGraphicFramePr>
          <p:cNvPr id="238" name="44 Tabla"/>
          <p:cNvGraphicFramePr>
            <a:graphicFrameLocks noGrp="1"/>
          </p:cNvGraphicFramePr>
          <p:nvPr>
            <p:extLst>
              <p:ext uri="{D42A27DB-BD31-4B8C-83A1-F6EECF244321}">
                <p14:modId xmlns:p14="http://schemas.microsoft.com/office/powerpoint/2010/main" xmlns="" val="3340134892"/>
              </p:ext>
            </p:extLst>
          </p:nvPr>
        </p:nvGraphicFramePr>
        <p:xfrm>
          <a:off x="9159277" y="5030738"/>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39" name="CuadroTexto 238"/>
          <p:cNvSpPr txBox="1"/>
          <p:nvPr/>
        </p:nvSpPr>
        <p:spPr>
          <a:xfrm>
            <a:off x="11316075" y="4588056"/>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19</a:t>
            </a:r>
          </a:p>
        </p:txBody>
      </p:sp>
      <p:sp>
        <p:nvSpPr>
          <p:cNvPr id="240" name="CuadroTexto 239"/>
          <p:cNvSpPr txBox="1"/>
          <p:nvPr/>
        </p:nvSpPr>
        <p:spPr>
          <a:xfrm>
            <a:off x="10666359" y="472842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a:ln>
                  <a:noFill/>
                </a:ln>
                <a:solidFill>
                  <a:srgbClr val="004186"/>
                </a:solidFill>
                <a:effectLst/>
                <a:uLnTx/>
                <a:uFillTx/>
                <a:latin typeface="Arial" pitchFamily="34" charset="0"/>
                <a:ea typeface="+mn-ea"/>
                <a:cs typeface="Arial" pitchFamily="34" charset="0"/>
              </a:rPr>
              <a:t>8</a:t>
            </a:r>
            <a:endPar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endParaRPr>
          </a:p>
        </p:txBody>
      </p:sp>
      <p:sp>
        <p:nvSpPr>
          <p:cNvPr id="241" name="CuadroTexto 240"/>
          <p:cNvSpPr txBox="1"/>
          <p:nvPr/>
        </p:nvSpPr>
        <p:spPr>
          <a:xfrm>
            <a:off x="10995221" y="4728425"/>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13</a:t>
            </a:r>
          </a:p>
        </p:txBody>
      </p:sp>
      <p:graphicFrame>
        <p:nvGraphicFramePr>
          <p:cNvPr id="242" name="44 Tabla"/>
          <p:cNvGraphicFramePr>
            <a:graphicFrameLocks noGrp="1"/>
          </p:cNvGraphicFramePr>
          <p:nvPr>
            <p:extLst>
              <p:ext uri="{D42A27DB-BD31-4B8C-83A1-F6EECF244321}">
                <p14:modId xmlns:p14="http://schemas.microsoft.com/office/powerpoint/2010/main" xmlns="" val="3931383289"/>
              </p:ext>
            </p:extLst>
          </p:nvPr>
        </p:nvGraphicFramePr>
        <p:xfrm>
          <a:off x="10553631" y="5033010"/>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244" name="7 Grupo"/>
          <p:cNvGrpSpPr/>
          <p:nvPr/>
        </p:nvGrpSpPr>
        <p:grpSpPr>
          <a:xfrm>
            <a:off x="7761681" y="4068020"/>
            <a:ext cx="461265" cy="436665"/>
            <a:chOff x="7110574" y="2802470"/>
            <a:chExt cx="345949" cy="327499"/>
          </a:xfrm>
        </p:grpSpPr>
        <p:pic>
          <p:nvPicPr>
            <p:cNvPr id="254" name="32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255"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45" name="14 Grupo"/>
          <p:cNvGrpSpPr/>
          <p:nvPr/>
        </p:nvGrpSpPr>
        <p:grpSpPr>
          <a:xfrm>
            <a:off x="6429097" y="4068020"/>
            <a:ext cx="461265" cy="436665"/>
            <a:chOff x="6622928" y="2801050"/>
            <a:chExt cx="345949" cy="327499"/>
          </a:xfrm>
        </p:grpSpPr>
        <p:pic>
          <p:nvPicPr>
            <p:cNvPr id="252" name="16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253"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46" name="15 Grupo"/>
          <p:cNvGrpSpPr/>
          <p:nvPr/>
        </p:nvGrpSpPr>
        <p:grpSpPr>
          <a:xfrm>
            <a:off x="5087676" y="4068020"/>
            <a:ext cx="461265" cy="436665"/>
            <a:chOff x="6169602" y="2819895"/>
            <a:chExt cx="345949" cy="327499"/>
          </a:xfrm>
        </p:grpSpPr>
        <p:pic>
          <p:nvPicPr>
            <p:cNvPr id="250" name="13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251"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47" name="20 Grupo"/>
          <p:cNvGrpSpPr/>
          <p:nvPr/>
        </p:nvGrpSpPr>
        <p:grpSpPr>
          <a:xfrm>
            <a:off x="3841264" y="4068020"/>
            <a:ext cx="461265" cy="436665"/>
            <a:chOff x="5705643" y="2801050"/>
            <a:chExt cx="345949" cy="327499"/>
          </a:xfrm>
        </p:grpSpPr>
        <p:pic>
          <p:nvPicPr>
            <p:cNvPr id="248" name="17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249"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257" name="37 CuadroTexto"/>
          <p:cNvSpPr txBox="1"/>
          <p:nvPr/>
        </p:nvSpPr>
        <p:spPr>
          <a:xfrm>
            <a:off x="9183499" y="4185156"/>
            <a:ext cx="1114444" cy="36847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Santiago</a:t>
            </a:r>
          </a:p>
        </p:txBody>
      </p:sp>
      <p:sp>
        <p:nvSpPr>
          <p:cNvPr id="258" name="38 CuadroTexto"/>
          <p:cNvSpPr txBox="1"/>
          <p:nvPr/>
        </p:nvSpPr>
        <p:spPr>
          <a:xfrm>
            <a:off x="10534774" y="4185156"/>
            <a:ext cx="1191837" cy="36847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Regiones</a:t>
            </a:r>
          </a:p>
        </p:txBody>
      </p:sp>
      <p:sp>
        <p:nvSpPr>
          <p:cNvPr id="259" name="51 CuadroTexto"/>
          <p:cNvSpPr txBox="1"/>
          <p:nvPr/>
        </p:nvSpPr>
        <p:spPr>
          <a:xfrm>
            <a:off x="6455058" y="6697702"/>
            <a:ext cx="5118483" cy="160298"/>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*Letras minúsculas representan diferencias significativas al 95% de confianza entre segmentos</a:t>
            </a:r>
          </a:p>
        </p:txBody>
      </p:sp>
      <p:sp>
        <p:nvSpPr>
          <p:cNvPr id="91" name="6 Rectángulo"/>
          <p:cNvSpPr/>
          <p:nvPr/>
        </p:nvSpPr>
        <p:spPr>
          <a:xfrm>
            <a:off x="335201" y="941956"/>
            <a:ext cx="11521600" cy="425822"/>
          </a:xfrm>
          <a:prstGeom prst="rect">
            <a:avLst/>
          </a:prstGeom>
        </p:spPr>
        <p:txBody>
          <a:bodyPr wrap="squar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F5. </a:t>
            </a:r>
            <a:r>
              <a:rPr kumimoji="0" lang="es-C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[S]</a:t>
            </a: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 Pensando en su actual trabajo, en una escala de 1 a 5, donde 1 es muy disconforme y 5 muy conforme, ¿Qué tan conforme se encuentra usted con su actual trabajo?</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70" b="0" i="0" u="none" strike="noStrike" kern="1200" cap="none" spc="0" normalizeH="0" baseline="0" noProof="0" dirty="0" smtClean="0">
                <a:ln>
                  <a:noFill/>
                </a:ln>
                <a:solidFill>
                  <a:srgbClr val="FFFFFF">
                    <a:lumMod val="50000"/>
                  </a:srgbClr>
                </a:solidFill>
                <a:effectLst/>
                <a:uLnTx/>
                <a:uFillTx/>
                <a:latin typeface="Arial"/>
                <a:ea typeface="+mn-ea"/>
                <a:cs typeface="+mn-cs"/>
              </a:rPr>
              <a:t>Base total </a:t>
            </a:r>
            <a:r>
              <a:rPr kumimoji="0" lang="es-CL" sz="1067" b="0" i="0" u="none" strike="noStrike" kern="1200" cap="none" spc="0" normalizeH="0" baseline="0" noProof="0" dirty="0" smtClean="0">
                <a:ln>
                  <a:noFill/>
                </a:ln>
                <a:solidFill>
                  <a:srgbClr val="FFFFFF">
                    <a:lumMod val="50000"/>
                  </a:srgbClr>
                </a:solidFill>
                <a:effectLst/>
                <a:uLnTx/>
                <a:uFillTx/>
                <a:latin typeface="Arial"/>
                <a:ea typeface="+mn-ea"/>
                <a:cs typeface="+mn-cs"/>
              </a:rPr>
              <a:t>muestra: 1.006</a:t>
            </a:r>
            <a:endParaRPr kumimoji="0" lang="es-CL" sz="1067"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92" name="18 Título"/>
          <p:cNvSpPr>
            <a:spLocks noGrp="1"/>
          </p:cNvSpPr>
          <p:nvPr>
            <p:ph type="title"/>
          </p:nvPr>
        </p:nvSpPr>
        <p:spPr>
          <a:xfrm>
            <a:off x="431802" y="260559"/>
            <a:ext cx="8859269" cy="768140"/>
          </a:xfrm>
        </p:spPr>
        <p:txBody>
          <a:bodyPr anchor="ctr"/>
          <a:lstStyle/>
          <a:p>
            <a:r>
              <a:rPr lang="es-ES_tradnl" sz="2800" dirty="0">
                <a:cs typeface="Arial" pitchFamily="34" charset="0"/>
              </a:rPr>
              <a:t>Conformidad </a:t>
            </a:r>
            <a:r>
              <a:rPr lang="es-ES_tradnl" sz="2800" dirty="0" smtClean="0">
                <a:cs typeface="Arial" pitchFamily="34" charset="0"/>
              </a:rPr>
              <a:t>con actual trabajo</a:t>
            </a:r>
            <a:endParaRPr lang="es-CL" dirty="0"/>
          </a:p>
        </p:txBody>
      </p:sp>
      <p:sp>
        <p:nvSpPr>
          <p:cNvPr id="93" name="Rectangle 4"/>
          <p:cNvSpPr>
            <a:spLocks noChangeArrowheads="1"/>
          </p:cNvSpPr>
          <p:nvPr/>
        </p:nvSpPr>
        <p:spPr bwMode="auto">
          <a:xfrm>
            <a:off x="199393" y="2010945"/>
            <a:ext cx="2417148" cy="339411"/>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400" b="1" i="0" u="none" strike="noStrike" kern="1200" cap="none" spc="0" normalizeH="0" baseline="0" noProof="0" dirty="0">
                <a:ln>
                  <a:noFill/>
                </a:ln>
                <a:solidFill>
                  <a:srgbClr val="004186"/>
                </a:solidFill>
                <a:effectLst/>
                <a:uLnTx/>
                <a:uFillTx/>
                <a:latin typeface="Arial"/>
                <a:ea typeface="+mn-ea"/>
                <a:cs typeface="+mn-cs"/>
              </a:rPr>
              <a:t>% Muy </a:t>
            </a:r>
            <a:r>
              <a:rPr kumimoji="0" lang="es-CL" sz="1400" b="1" i="0" u="none" strike="noStrike" kern="1200" cap="none" spc="0" normalizeH="0" baseline="0" noProof="0" dirty="0" smtClean="0">
                <a:ln>
                  <a:noFill/>
                </a:ln>
                <a:solidFill>
                  <a:srgbClr val="004186"/>
                </a:solidFill>
                <a:effectLst/>
                <a:uLnTx/>
                <a:uFillTx/>
                <a:latin typeface="Arial"/>
                <a:ea typeface="+mn-ea"/>
                <a:cs typeface="+mn-cs"/>
              </a:rPr>
              <a:t>conforme </a:t>
            </a:r>
            <a:r>
              <a:rPr kumimoji="0" lang="es-CL" sz="1400" b="0" i="0" u="none" strike="noStrike" kern="1200" cap="none" spc="0" normalizeH="0" baseline="0" noProof="0" dirty="0" smtClean="0">
                <a:ln>
                  <a:noFill/>
                </a:ln>
                <a:solidFill>
                  <a:srgbClr val="004186"/>
                </a:solidFill>
                <a:effectLst/>
                <a:uLnTx/>
                <a:uFillTx/>
                <a:latin typeface="Arial"/>
                <a:ea typeface="+mn-ea"/>
                <a:cs typeface="+mn-cs"/>
              </a:rPr>
              <a:t>(%</a:t>
            </a:r>
            <a:r>
              <a:rPr kumimoji="0" lang="es-CL" sz="1400" b="0" i="0" u="none" strike="noStrike" kern="1200" cap="none" spc="0" normalizeH="0" baseline="0" noProof="0" dirty="0">
                <a:ln>
                  <a:noFill/>
                </a:ln>
                <a:solidFill>
                  <a:srgbClr val="004186"/>
                </a:solidFill>
                <a:effectLst/>
                <a:uLnTx/>
                <a:uFillTx/>
                <a:latin typeface="Arial"/>
                <a:ea typeface="+mn-ea"/>
                <a:cs typeface="+mn-cs"/>
              </a:rPr>
              <a:t>5)</a:t>
            </a:r>
          </a:p>
        </p:txBody>
      </p:sp>
      <p:graphicFrame>
        <p:nvGraphicFramePr>
          <p:cNvPr id="98" name="44 Tabla"/>
          <p:cNvGraphicFramePr>
            <a:graphicFrameLocks noGrp="1"/>
          </p:cNvGraphicFramePr>
          <p:nvPr>
            <p:extLst/>
          </p:nvPr>
        </p:nvGraphicFramePr>
        <p:xfrm>
          <a:off x="628216" y="3451373"/>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107" name="Grupo 106"/>
          <p:cNvGrpSpPr/>
          <p:nvPr/>
        </p:nvGrpSpPr>
        <p:grpSpPr>
          <a:xfrm>
            <a:off x="580968" y="2175269"/>
            <a:ext cx="2301098" cy="1427748"/>
            <a:chOff x="458143" y="2401457"/>
            <a:chExt cx="2301098" cy="1427748"/>
          </a:xfrm>
        </p:grpSpPr>
        <p:pic>
          <p:nvPicPr>
            <p:cNvPr id="130" name="Picture 2" descr="https://d30y9cdsu7xlg0.cloudfront.net/png/447678-200.png"/>
            <p:cNvPicPr>
              <a:picLocks noChangeAspect="1" noChangeArrowheads="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a:off x="1331493" y="2401457"/>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31" name="CuadroTexto 130"/>
            <p:cNvSpPr txBox="1"/>
            <p:nvPr/>
          </p:nvSpPr>
          <p:spPr>
            <a:xfrm>
              <a:off x="1956646" y="3012288"/>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22</a:t>
              </a:r>
            </a:p>
          </p:txBody>
        </p:sp>
        <p:pic>
          <p:nvPicPr>
            <p:cNvPr id="132"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a:off x="947423" y="306392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33"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a:off x="458143" y="3055907"/>
              <a:ext cx="575635" cy="575635"/>
            </a:xfrm>
            <a:prstGeom prst="rect">
              <a:avLst/>
            </a:prstGeom>
            <a:noFill/>
            <a:extLst>
              <a:ext uri="{909E8E84-426E-40DD-AFC4-6F175D3DCCD1}">
                <a14:hiddenFill xmlns:a14="http://schemas.microsoft.com/office/drawing/2010/main" xmlns="">
                  <a:solidFill>
                    <a:srgbClr val="FFFFFF"/>
                  </a:solidFill>
                </a14:hiddenFill>
              </a:ext>
            </a:extLst>
          </p:spPr>
        </p:pic>
        <p:sp>
          <p:nvSpPr>
            <p:cNvPr id="134" name="CuadroTexto 133"/>
            <p:cNvSpPr txBox="1"/>
            <p:nvPr/>
          </p:nvSpPr>
          <p:spPr>
            <a:xfrm>
              <a:off x="697334" y="3200783"/>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11</a:t>
              </a:r>
            </a:p>
          </p:txBody>
        </p:sp>
        <p:sp>
          <p:nvSpPr>
            <p:cNvPr id="135" name="CuadroTexto 134"/>
            <p:cNvSpPr txBox="1"/>
            <p:nvPr/>
          </p:nvSpPr>
          <p:spPr>
            <a:xfrm>
              <a:off x="1186616" y="3200783"/>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004186"/>
                  </a:solidFill>
                  <a:effectLst/>
                  <a:uLnTx/>
                  <a:uFillTx/>
                  <a:latin typeface="Arial" pitchFamily="34" charset="0"/>
                  <a:ea typeface="+mn-ea"/>
                  <a:cs typeface="Arial" pitchFamily="34" charset="0"/>
                </a:rPr>
                <a:t>21</a:t>
              </a:r>
            </a:p>
          </p:txBody>
        </p:sp>
      </p:grpSp>
      <p:cxnSp>
        <p:nvCxnSpPr>
          <p:cNvPr id="90" name="1 Conector recto de flecha"/>
          <p:cNvCxnSpPr/>
          <p:nvPr/>
        </p:nvCxnSpPr>
        <p:spPr>
          <a:xfrm flipV="1">
            <a:off x="7297773" y="6520387"/>
            <a:ext cx="0" cy="168771"/>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36" name="1 Conector recto de flecha"/>
          <p:cNvCxnSpPr/>
          <p:nvPr/>
        </p:nvCxnSpPr>
        <p:spPr>
          <a:xfrm flipV="1">
            <a:off x="7408574" y="6522659"/>
            <a:ext cx="0" cy="168771"/>
          </a:xfrm>
          <a:prstGeom prst="straightConnector1">
            <a:avLst/>
          </a:prstGeom>
          <a:ln>
            <a:solidFill>
              <a:schemeClr val="bg2"/>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137" name="1 Conector recto de flecha"/>
          <p:cNvCxnSpPr/>
          <p:nvPr/>
        </p:nvCxnSpPr>
        <p:spPr>
          <a:xfrm flipV="1">
            <a:off x="11900510" y="2884503"/>
            <a:ext cx="0" cy="18000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38" name="1 Conector recto de flecha"/>
          <p:cNvCxnSpPr/>
          <p:nvPr/>
        </p:nvCxnSpPr>
        <p:spPr>
          <a:xfrm flipV="1">
            <a:off x="8587611" y="4722668"/>
            <a:ext cx="0" cy="18000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39" name="1 Conector recto de flecha"/>
          <p:cNvCxnSpPr/>
          <p:nvPr/>
        </p:nvCxnSpPr>
        <p:spPr>
          <a:xfrm flipV="1">
            <a:off x="11806723" y="4722668"/>
            <a:ext cx="0" cy="18000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40" name="139 CuadroTexto"/>
          <p:cNvSpPr txBox="1"/>
          <p:nvPr/>
        </p:nvSpPr>
        <p:spPr>
          <a:xfrm>
            <a:off x="4293190"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(a)</a:t>
            </a:r>
            <a:endParaRPr lang="es-CL" sz="900" dirty="0" err="1" smtClean="0">
              <a:solidFill>
                <a:schemeClr val="bg2"/>
              </a:solidFill>
              <a:latin typeface="Arial" pitchFamily="34" charset="0"/>
              <a:cs typeface="Arial" pitchFamily="34" charset="0"/>
            </a:endParaRPr>
          </a:p>
        </p:txBody>
      </p:sp>
      <p:sp>
        <p:nvSpPr>
          <p:cNvPr id="141" name="140 CuadroTexto"/>
          <p:cNvSpPr txBox="1"/>
          <p:nvPr/>
        </p:nvSpPr>
        <p:spPr>
          <a:xfrm>
            <a:off x="5576833"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(b)</a:t>
            </a:r>
            <a:endParaRPr lang="es-CL" sz="900" dirty="0" err="1" smtClean="0">
              <a:solidFill>
                <a:schemeClr val="bg2"/>
              </a:solidFill>
              <a:latin typeface="Arial" pitchFamily="34" charset="0"/>
              <a:cs typeface="Arial" pitchFamily="34" charset="0"/>
            </a:endParaRPr>
          </a:p>
        </p:txBody>
      </p:sp>
      <p:sp>
        <p:nvSpPr>
          <p:cNvPr id="142" name="141 CuadroTexto"/>
          <p:cNvSpPr txBox="1"/>
          <p:nvPr/>
        </p:nvSpPr>
        <p:spPr>
          <a:xfrm>
            <a:off x="6764094"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43" name="142 CuadroTexto"/>
          <p:cNvSpPr txBox="1"/>
          <p:nvPr/>
        </p:nvSpPr>
        <p:spPr>
          <a:xfrm>
            <a:off x="8030712"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44" name="143 CuadroTexto"/>
          <p:cNvSpPr txBox="1"/>
          <p:nvPr/>
        </p:nvSpPr>
        <p:spPr>
          <a:xfrm>
            <a:off x="9511852"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145" name="144 CuadroTexto"/>
          <p:cNvSpPr txBox="1"/>
          <p:nvPr/>
        </p:nvSpPr>
        <p:spPr>
          <a:xfrm>
            <a:off x="10763723"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146" name="145 CuadroTexto"/>
          <p:cNvSpPr txBox="1"/>
          <p:nvPr/>
        </p:nvSpPr>
        <p:spPr>
          <a:xfrm>
            <a:off x="3682749" y="4379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147" name="146 CuadroTexto"/>
          <p:cNvSpPr txBox="1"/>
          <p:nvPr/>
        </p:nvSpPr>
        <p:spPr>
          <a:xfrm>
            <a:off x="4958096" y="4379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148" name="147 CuadroTexto"/>
          <p:cNvSpPr txBox="1"/>
          <p:nvPr/>
        </p:nvSpPr>
        <p:spPr>
          <a:xfrm>
            <a:off x="6318566" y="4379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149" name="148 CuadroTexto"/>
          <p:cNvSpPr txBox="1"/>
          <p:nvPr/>
        </p:nvSpPr>
        <p:spPr>
          <a:xfrm>
            <a:off x="7649044" y="4379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150" name="149 CuadroTexto"/>
          <p:cNvSpPr txBox="1"/>
          <p:nvPr/>
        </p:nvSpPr>
        <p:spPr>
          <a:xfrm>
            <a:off x="9161180" y="42612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(k)</a:t>
            </a:r>
            <a:endParaRPr lang="es-CL" sz="900" dirty="0" err="1" smtClean="0">
              <a:solidFill>
                <a:schemeClr val="bg2"/>
              </a:solidFill>
              <a:latin typeface="Arial" pitchFamily="34" charset="0"/>
              <a:cs typeface="Arial" pitchFamily="34" charset="0"/>
            </a:endParaRPr>
          </a:p>
        </p:txBody>
      </p:sp>
      <p:sp>
        <p:nvSpPr>
          <p:cNvPr id="151" name="150 CuadroTexto"/>
          <p:cNvSpPr txBox="1"/>
          <p:nvPr/>
        </p:nvSpPr>
        <p:spPr>
          <a:xfrm>
            <a:off x="10500797" y="42612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sp>
        <p:nvSpPr>
          <p:cNvPr id="152" name="151 CuadroTexto"/>
          <p:cNvSpPr txBox="1"/>
          <p:nvPr/>
        </p:nvSpPr>
        <p:spPr>
          <a:xfrm>
            <a:off x="4459989" y="471025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153" name="152 CuadroTexto"/>
          <p:cNvSpPr txBox="1"/>
          <p:nvPr/>
        </p:nvSpPr>
        <p:spPr>
          <a:xfrm>
            <a:off x="4467452" y="4832858"/>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155" name="154 CuadroTexto"/>
          <p:cNvSpPr txBox="1"/>
          <p:nvPr/>
        </p:nvSpPr>
        <p:spPr>
          <a:xfrm>
            <a:off x="5661204" y="47769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156" name="155 CuadroTexto"/>
          <p:cNvSpPr txBox="1"/>
          <p:nvPr/>
        </p:nvSpPr>
        <p:spPr>
          <a:xfrm>
            <a:off x="10249420" y="4770585"/>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spTree>
    <p:extLst>
      <p:ext uri="{BB962C8B-B14F-4D97-AF65-F5344CB8AC3E}">
        <p14:creationId xmlns:p14="http://schemas.microsoft.com/office/powerpoint/2010/main" xmlns="" val="389101577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7" name="66 CuadroTexto"/>
          <p:cNvSpPr txBox="1"/>
          <p:nvPr/>
        </p:nvSpPr>
        <p:spPr>
          <a:xfrm>
            <a:off x="7621265" y="6532279"/>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Representa diferencias significativas al 95% de confianza entre mediciones</a:t>
            </a:r>
          </a:p>
        </p:txBody>
      </p:sp>
      <p:graphicFrame>
        <p:nvGraphicFramePr>
          <p:cNvPr id="177" name="44 Tabla"/>
          <p:cNvGraphicFramePr>
            <a:graphicFrameLocks noGrp="1"/>
          </p:cNvGraphicFramePr>
          <p:nvPr>
            <p:extLst/>
          </p:nvPr>
        </p:nvGraphicFramePr>
        <p:xfrm>
          <a:off x="3594202" y="3156454"/>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94" name="21 Grupo"/>
          <p:cNvGrpSpPr/>
          <p:nvPr/>
        </p:nvGrpSpPr>
        <p:grpSpPr>
          <a:xfrm>
            <a:off x="4576219" y="2226390"/>
            <a:ext cx="257052" cy="432807"/>
            <a:chOff x="5076056" y="1563638"/>
            <a:chExt cx="400050" cy="730250"/>
          </a:xfrm>
          <a:solidFill>
            <a:schemeClr val="bg2"/>
          </a:solidFill>
        </p:grpSpPr>
        <p:sp>
          <p:nvSpPr>
            <p:cNvPr id="95" name="Oval 5"/>
            <p:cNvSpPr>
              <a:spLocks noChangeArrowheads="1"/>
            </p:cNvSpPr>
            <p:nvPr/>
          </p:nvSpPr>
          <p:spPr bwMode="auto">
            <a:xfrm>
              <a:off x="5177656" y="1563638"/>
              <a:ext cx="196850" cy="1968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96" name="Freeform 6"/>
            <p:cNvSpPr>
              <a:spLocks/>
            </p:cNvSpPr>
            <p:nvPr/>
          </p:nvSpPr>
          <p:spPr bwMode="auto">
            <a:xfrm>
              <a:off x="5076056" y="1785888"/>
              <a:ext cx="400050" cy="508000"/>
            </a:xfrm>
            <a:custGeom>
              <a:avLst/>
              <a:gdLst>
                <a:gd name="T0" fmla="*/ 178 w 181"/>
                <a:gd name="T1" fmla="*/ 116 h 229"/>
                <a:gd name="T2" fmla="*/ 148 w 181"/>
                <a:gd name="T3" fmla="*/ 24 h 229"/>
                <a:gd name="T4" fmla="*/ 90 w 181"/>
                <a:gd name="T5" fmla="*/ 0 h 229"/>
                <a:gd name="T6" fmla="*/ 33 w 181"/>
                <a:gd name="T7" fmla="*/ 24 h 229"/>
                <a:gd name="T8" fmla="*/ 2 w 181"/>
                <a:gd name="T9" fmla="*/ 116 h 229"/>
                <a:gd name="T10" fmla="*/ 12 w 181"/>
                <a:gd name="T11" fmla="*/ 136 h 229"/>
                <a:gd name="T12" fmla="*/ 33 w 181"/>
                <a:gd name="T13" fmla="*/ 126 h 229"/>
                <a:gd name="T14" fmla="*/ 42 w 181"/>
                <a:gd name="T15" fmla="*/ 99 h 229"/>
                <a:gd name="T16" fmla="*/ 63 w 181"/>
                <a:gd name="T17" fmla="*/ 218 h 229"/>
                <a:gd name="T18" fmla="*/ 71 w 181"/>
                <a:gd name="T19" fmla="*/ 229 h 229"/>
                <a:gd name="T20" fmla="*/ 109 w 181"/>
                <a:gd name="T21" fmla="*/ 229 h 229"/>
                <a:gd name="T22" fmla="*/ 117 w 181"/>
                <a:gd name="T23" fmla="*/ 218 h 229"/>
                <a:gd name="T24" fmla="*/ 139 w 181"/>
                <a:gd name="T25" fmla="*/ 97 h 229"/>
                <a:gd name="T26" fmla="*/ 148 w 181"/>
                <a:gd name="T27" fmla="*/ 126 h 229"/>
                <a:gd name="T28" fmla="*/ 168 w 181"/>
                <a:gd name="T29" fmla="*/ 136 h 229"/>
                <a:gd name="T30" fmla="*/ 178 w 181"/>
                <a:gd name="T31" fmla="*/ 11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229">
                  <a:moveTo>
                    <a:pt x="178" y="116"/>
                  </a:moveTo>
                  <a:cubicBezTo>
                    <a:pt x="148" y="24"/>
                    <a:pt x="148" y="24"/>
                    <a:pt x="148" y="24"/>
                  </a:cubicBezTo>
                  <a:cubicBezTo>
                    <a:pt x="142" y="6"/>
                    <a:pt x="122" y="0"/>
                    <a:pt x="90" y="0"/>
                  </a:cubicBezTo>
                  <a:cubicBezTo>
                    <a:pt x="57" y="0"/>
                    <a:pt x="39" y="7"/>
                    <a:pt x="33" y="24"/>
                  </a:cubicBezTo>
                  <a:cubicBezTo>
                    <a:pt x="2" y="116"/>
                    <a:pt x="2" y="116"/>
                    <a:pt x="2" y="116"/>
                  </a:cubicBezTo>
                  <a:cubicBezTo>
                    <a:pt x="0" y="124"/>
                    <a:pt x="4" y="133"/>
                    <a:pt x="12" y="136"/>
                  </a:cubicBezTo>
                  <a:cubicBezTo>
                    <a:pt x="21" y="139"/>
                    <a:pt x="30" y="134"/>
                    <a:pt x="33" y="126"/>
                  </a:cubicBezTo>
                  <a:cubicBezTo>
                    <a:pt x="42" y="99"/>
                    <a:pt x="42" y="99"/>
                    <a:pt x="42" y="99"/>
                  </a:cubicBezTo>
                  <a:cubicBezTo>
                    <a:pt x="46" y="138"/>
                    <a:pt x="53" y="185"/>
                    <a:pt x="63" y="218"/>
                  </a:cubicBezTo>
                  <a:cubicBezTo>
                    <a:pt x="66" y="227"/>
                    <a:pt x="67" y="229"/>
                    <a:pt x="71" y="229"/>
                  </a:cubicBezTo>
                  <a:cubicBezTo>
                    <a:pt x="109" y="229"/>
                    <a:pt x="109" y="229"/>
                    <a:pt x="109" y="229"/>
                  </a:cubicBezTo>
                  <a:cubicBezTo>
                    <a:pt x="113" y="229"/>
                    <a:pt x="114" y="227"/>
                    <a:pt x="117" y="218"/>
                  </a:cubicBezTo>
                  <a:cubicBezTo>
                    <a:pt x="127" y="184"/>
                    <a:pt x="134" y="137"/>
                    <a:pt x="139" y="97"/>
                  </a:cubicBezTo>
                  <a:cubicBezTo>
                    <a:pt x="148" y="126"/>
                    <a:pt x="148" y="126"/>
                    <a:pt x="148" y="126"/>
                  </a:cubicBezTo>
                  <a:cubicBezTo>
                    <a:pt x="151" y="134"/>
                    <a:pt x="160" y="139"/>
                    <a:pt x="168" y="136"/>
                  </a:cubicBezTo>
                  <a:cubicBezTo>
                    <a:pt x="177" y="133"/>
                    <a:pt x="181" y="124"/>
                    <a:pt x="178" y="116"/>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grpSp>
      <p:sp>
        <p:nvSpPr>
          <p:cNvPr id="97" name="Freeform 7"/>
          <p:cNvSpPr>
            <a:spLocks noEditPoints="1"/>
          </p:cNvSpPr>
          <p:nvPr/>
        </p:nvSpPr>
        <p:spPr bwMode="auto">
          <a:xfrm>
            <a:off x="5854779" y="2226390"/>
            <a:ext cx="258073" cy="432807"/>
          </a:xfrm>
          <a:custGeom>
            <a:avLst/>
            <a:gdLst>
              <a:gd name="T0" fmla="*/ 135 w 181"/>
              <a:gd name="T1" fmla="*/ 45 h 329"/>
              <a:gd name="T2" fmla="*/ 91 w 181"/>
              <a:gd name="T3" fmla="*/ 0 h 329"/>
              <a:gd name="T4" fmla="*/ 46 w 181"/>
              <a:gd name="T5" fmla="*/ 45 h 329"/>
              <a:gd name="T6" fmla="*/ 91 w 181"/>
              <a:gd name="T7" fmla="*/ 89 h 329"/>
              <a:gd name="T8" fmla="*/ 135 w 181"/>
              <a:gd name="T9" fmla="*/ 45 h 329"/>
              <a:gd name="T10" fmla="*/ 109 w 181"/>
              <a:gd name="T11" fmla="*/ 329 h 329"/>
              <a:gd name="T12" fmla="*/ 118 w 181"/>
              <a:gd name="T13" fmla="*/ 318 h 329"/>
              <a:gd name="T14" fmla="*/ 123 w 181"/>
              <a:gd name="T15" fmla="*/ 288 h 329"/>
              <a:gd name="T16" fmla="*/ 157 w 181"/>
              <a:gd name="T17" fmla="*/ 288 h 329"/>
              <a:gd name="T18" fmla="*/ 119 w 181"/>
              <a:gd name="T19" fmla="*/ 175 h 329"/>
              <a:gd name="T20" fmla="*/ 122 w 181"/>
              <a:gd name="T21" fmla="*/ 168 h 329"/>
              <a:gd name="T22" fmla="*/ 130 w 181"/>
              <a:gd name="T23" fmla="*/ 172 h 329"/>
              <a:gd name="T24" fmla="*/ 148 w 181"/>
              <a:gd name="T25" fmla="*/ 226 h 329"/>
              <a:gd name="T26" fmla="*/ 169 w 181"/>
              <a:gd name="T27" fmla="*/ 236 h 329"/>
              <a:gd name="T28" fmla="*/ 179 w 181"/>
              <a:gd name="T29" fmla="*/ 216 h 329"/>
              <a:gd name="T30" fmla="*/ 148 w 181"/>
              <a:gd name="T31" fmla="*/ 124 h 329"/>
              <a:gd name="T32" fmla="*/ 91 w 181"/>
              <a:gd name="T33" fmla="*/ 100 h 329"/>
              <a:gd name="T34" fmla="*/ 33 w 181"/>
              <a:gd name="T35" fmla="*/ 124 h 329"/>
              <a:gd name="T36" fmla="*/ 2 w 181"/>
              <a:gd name="T37" fmla="*/ 216 h 329"/>
              <a:gd name="T38" fmla="*/ 13 w 181"/>
              <a:gd name="T39" fmla="*/ 236 h 329"/>
              <a:gd name="T40" fmla="*/ 33 w 181"/>
              <a:gd name="T41" fmla="*/ 226 h 329"/>
              <a:gd name="T42" fmla="*/ 51 w 181"/>
              <a:gd name="T43" fmla="*/ 172 h 329"/>
              <a:gd name="T44" fmla="*/ 59 w 181"/>
              <a:gd name="T45" fmla="*/ 168 h 329"/>
              <a:gd name="T46" fmla="*/ 62 w 181"/>
              <a:gd name="T47" fmla="*/ 175 h 329"/>
              <a:gd name="T48" fmla="*/ 24 w 181"/>
              <a:gd name="T49" fmla="*/ 288 h 329"/>
              <a:gd name="T50" fmla="*/ 58 w 181"/>
              <a:gd name="T51" fmla="*/ 288 h 329"/>
              <a:gd name="T52" fmla="*/ 64 w 181"/>
              <a:gd name="T53" fmla="*/ 318 h 329"/>
              <a:gd name="T54" fmla="*/ 72 w 181"/>
              <a:gd name="T55" fmla="*/ 329 h 329"/>
              <a:gd name="T56" fmla="*/ 109 w 181"/>
              <a:gd name="T57"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1" h="329">
                <a:moveTo>
                  <a:pt x="135" y="45"/>
                </a:moveTo>
                <a:cubicBezTo>
                  <a:pt x="135" y="20"/>
                  <a:pt x="115" y="0"/>
                  <a:pt x="91" y="0"/>
                </a:cubicBezTo>
                <a:cubicBezTo>
                  <a:pt x="66" y="0"/>
                  <a:pt x="46" y="20"/>
                  <a:pt x="46" y="45"/>
                </a:cubicBezTo>
                <a:cubicBezTo>
                  <a:pt x="46" y="69"/>
                  <a:pt x="66" y="89"/>
                  <a:pt x="91" y="89"/>
                </a:cubicBezTo>
                <a:cubicBezTo>
                  <a:pt x="115" y="89"/>
                  <a:pt x="135" y="69"/>
                  <a:pt x="135" y="45"/>
                </a:cubicBezTo>
                <a:close/>
                <a:moveTo>
                  <a:pt x="109" y="329"/>
                </a:moveTo>
                <a:cubicBezTo>
                  <a:pt x="114" y="329"/>
                  <a:pt x="116" y="327"/>
                  <a:pt x="118" y="318"/>
                </a:cubicBezTo>
                <a:cubicBezTo>
                  <a:pt x="119" y="309"/>
                  <a:pt x="121" y="299"/>
                  <a:pt x="123" y="288"/>
                </a:cubicBezTo>
                <a:cubicBezTo>
                  <a:pt x="157" y="288"/>
                  <a:pt x="157" y="288"/>
                  <a:pt x="157" y="288"/>
                </a:cubicBezTo>
                <a:cubicBezTo>
                  <a:pt x="119" y="175"/>
                  <a:pt x="119" y="175"/>
                  <a:pt x="119" y="175"/>
                </a:cubicBezTo>
                <a:cubicBezTo>
                  <a:pt x="118" y="172"/>
                  <a:pt x="119" y="169"/>
                  <a:pt x="122" y="168"/>
                </a:cubicBezTo>
                <a:cubicBezTo>
                  <a:pt x="126" y="167"/>
                  <a:pt x="129" y="168"/>
                  <a:pt x="130" y="172"/>
                </a:cubicBezTo>
                <a:cubicBezTo>
                  <a:pt x="148" y="226"/>
                  <a:pt x="148" y="226"/>
                  <a:pt x="148" y="226"/>
                </a:cubicBezTo>
                <a:cubicBezTo>
                  <a:pt x="151" y="234"/>
                  <a:pt x="160" y="239"/>
                  <a:pt x="169" y="236"/>
                </a:cubicBezTo>
                <a:cubicBezTo>
                  <a:pt x="177" y="233"/>
                  <a:pt x="181" y="224"/>
                  <a:pt x="179" y="216"/>
                </a:cubicBezTo>
                <a:cubicBezTo>
                  <a:pt x="148" y="124"/>
                  <a:pt x="148" y="124"/>
                  <a:pt x="148" y="124"/>
                </a:cubicBezTo>
                <a:cubicBezTo>
                  <a:pt x="145" y="114"/>
                  <a:pt x="121" y="100"/>
                  <a:pt x="91" y="100"/>
                </a:cubicBezTo>
                <a:cubicBezTo>
                  <a:pt x="60" y="100"/>
                  <a:pt x="37" y="114"/>
                  <a:pt x="33" y="124"/>
                </a:cubicBezTo>
                <a:cubicBezTo>
                  <a:pt x="2" y="216"/>
                  <a:pt x="2" y="216"/>
                  <a:pt x="2" y="216"/>
                </a:cubicBezTo>
                <a:cubicBezTo>
                  <a:pt x="0" y="224"/>
                  <a:pt x="4" y="233"/>
                  <a:pt x="13" y="236"/>
                </a:cubicBezTo>
                <a:cubicBezTo>
                  <a:pt x="21" y="239"/>
                  <a:pt x="30" y="234"/>
                  <a:pt x="33" y="226"/>
                </a:cubicBezTo>
                <a:cubicBezTo>
                  <a:pt x="51" y="172"/>
                  <a:pt x="51" y="172"/>
                  <a:pt x="51" y="172"/>
                </a:cubicBezTo>
                <a:cubicBezTo>
                  <a:pt x="52" y="168"/>
                  <a:pt x="56" y="167"/>
                  <a:pt x="59" y="168"/>
                </a:cubicBezTo>
                <a:cubicBezTo>
                  <a:pt x="62" y="169"/>
                  <a:pt x="63" y="172"/>
                  <a:pt x="62" y="175"/>
                </a:cubicBezTo>
                <a:cubicBezTo>
                  <a:pt x="24" y="288"/>
                  <a:pt x="24" y="288"/>
                  <a:pt x="24" y="288"/>
                </a:cubicBezTo>
                <a:cubicBezTo>
                  <a:pt x="58" y="288"/>
                  <a:pt x="58" y="288"/>
                  <a:pt x="58" y="288"/>
                </a:cubicBezTo>
                <a:cubicBezTo>
                  <a:pt x="60" y="299"/>
                  <a:pt x="62" y="309"/>
                  <a:pt x="64" y="318"/>
                </a:cubicBezTo>
                <a:cubicBezTo>
                  <a:pt x="65" y="327"/>
                  <a:pt x="67" y="329"/>
                  <a:pt x="72" y="329"/>
                </a:cubicBezTo>
                <a:cubicBezTo>
                  <a:pt x="72" y="329"/>
                  <a:pt x="109" y="329"/>
                  <a:pt x="109" y="329"/>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99" name="21 CuadroTexto"/>
          <p:cNvSpPr txBox="1"/>
          <p:nvPr/>
        </p:nvSpPr>
        <p:spPr>
          <a:xfrm>
            <a:off x="7007847" y="2233592"/>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15-29</a:t>
            </a:r>
          </a:p>
        </p:txBody>
      </p:sp>
      <p:sp>
        <p:nvSpPr>
          <p:cNvPr id="100" name="23 CuadroTexto"/>
          <p:cNvSpPr txBox="1"/>
          <p:nvPr/>
        </p:nvSpPr>
        <p:spPr>
          <a:xfrm>
            <a:off x="7118898" y="2452074"/>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1" name="26 CuadroTexto"/>
          <p:cNvSpPr txBox="1"/>
          <p:nvPr/>
        </p:nvSpPr>
        <p:spPr>
          <a:xfrm>
            <a:off x="8291841" y="2233592"/>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30-44</a:t>
            </a:r>
          </a:p>
        </p:txBody>
      </p:sp>
      <p:sp>
        <p:nvSpPr>
          <p:cNvPr id="102" name="27 CuadroTexto"/>
          <p:cNvSpPr txBox="1"/>
          <p:nvPr/>
        </p:nvSpPr>
        <p:spPr>
          <a:xfrm>
            <a:off x="9737005" y="2233592"/>
            <a:ext cx="589906"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45-59</a:t>
            </a:r>
          </a:p>
        </p:txBody>
      </p:sp>
      <p:sp>
        <p:nvSpPr>
          <p:cNvPr id="103" name="28 CuadroTexto"/>
          <p:cNvSpPr txBox="1"/>
          <p:nvPr/>
        </p:nvSpPr>
        <p:spPr>
          <a:xfrm>
            <a:off x="9869234" y="2452074"/>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4" name="29 CuadroTexto"/>
          <p:cNvSpPr txBox="1"/>
          <p:nvPr/>
        </p:nvSpPr>
        <p:spPr>
          <a:xfrm>
            <a:off x="8384091" y="2452074"/>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5" name="40 CuadroTexto"/>
          <p:cNvSpPr txBox="1"/>
          <p:nvPr/>
        </p:nvSpPr>
        <p:spPr>
          <a:xfrm>
            <a:off x="11019075" y="2233592"/>
            <a:ext cx="455253" cy="27699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8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+ 60</a:t>
            </a:r>
          </a:p>
        </p:txBody>
      </p:sp>
      <p:sp>
        <p:nvSpPr>
          <p:cNvPr id="106" name="42 CuadroTexto"/>
          <p:cNvSpPr txBox="1"/>
          <p:nvPr/>
        </p:nvSpPr>
        <p:spPr>
          <a:xfrm>
            <a:off x="11083977" y="2452074"/>
            <a:ext cx="444032" cy="24622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años</a:t>
            </a:r>
          </a:p>
        </p:txBody>
      </p:sp>
      <p:sp>
        <p:nvSpPr>
          <p:cNvPr id="108" name="CuadroTexto 107"/>
          <p:cNvSpPr txBox="1"/>
          <p:nvPr/>
        </p:nvSpPr>
        <p:spPr>
          <a:xfrm>
            <a:off x="4478723" y="2719520"/>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sp>
        <p:nvSpPr>
          <p:cNvPr id="109" name="CuadroTexto 108"/>
          <p:cNvSpPr txBox="1"/>
          <p:nvPr/>
        </p:nvSpPr>
        <p:spPr>
          <a:xfrm>
            <a:off x="3829007" y="2859889"/>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a:ln>
                  <a:noFill/>
                </a:ln>
                <a:solidFill>
                  <a:srgbClr val="B50F22"/>
                </a:solidFill>
                <a:effectLst/>
                <a:uLnTx/>
                <a:uFillTx/>
                <a:latin typeface="Arial" pitchFamily="34" charset="0"/>
                <a:ea typeface="+mn-ea"/>
                <a:cs typeface="Arial" pitchFamily="34" charset="0"/>
              </a:rPr>
              <a:t>7</a:t>
            </a:r>
            <a:endPar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endParaRPr>
          </a:p>
        </p:txBody>
      </p:sp>
      <p:sp>
        <p:nvSpPr>
          <p:cNvPr id="110" name="CuadroTexto 109"/>
          <p:cNvSpPr txBox="1"/>
          <p:nvPr/>
        </p:nvSpPr>
        <p:spPr>
          <a:xfrm>
            <a:off x="4157869" y="2859889"/>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9</a:t>
            </a:r>
          </a:p>
        </p:txBody>
      </p:sp>
      <p:sp>
        <p:nvSpPr>
          <p:cNvPr id="111" name="CuadroTexto 110"/>
          <p:cNvSpPr txBox="1"/>
          <p:nvPr/>
        </p:nvSpPr>
        <p:spPr>
          <a:xfrm>
            <a:off x="5754070" y="2711500"/>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8</a:t>
            </a:r>
          </a:p>
        </p:txBody>
      </p:sp>
      <p:sp>
        <p:nvSpPr>
          <p:cNvPr id="112" name="CuadroTexto 111"/>
          <p:cNvSpPr txBox="1"/>
          <p:nvPr/>
        </p:nvSpPr>
        <p:spPr>
          <a:xfrm>
            <a:off x="5104354" y="2851869"/>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9</a:t>
            </a:r>
          </a:p>
        </p:txBody>
      </p:sp>
      <p:sp>
        <p:nvSpPr>
          <p:cNvPr id="113" name="CuadroTexto 112"/>
          <p:cNvSpPr txBox="1"/>
          <p:nvPr/>
        </p:nvSpPr>
        <p:spPr>
          <a:xfrm>
            <a:off x="5433216" y="2851869"/>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graphicFrame>
        <p:nvGraphicFramePr>
          <p:cNvPr id="114" name="44 Tabla"/>
          <p:cNvGraphicFramePr>
            <a:graphicFrameLocks noGrp="1"/>
          </p:cNvGraphicFramePr>
          <p:nvPr>
            <p:extLst/>
          </p:nvPr>
        </p:nvGraphicFramePr>
        <p:xfrm>
          <a:off x="4991626" y="3156454"/>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115" name="44 Tabla"/>
          <p:cNvGraphicFramePr>
            <a:graphicFrameLocks noGrp="1"/>
          </p:cNvGraphicFramePr>
          <p:nvPr>
            <p:extLst/>
          </p:nvPr>
        </p:nvGraphicFramePr>
        <p:xfrm>
          <a:off x="6598992"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16" name="CuadroTexto 115"/>
          <p:cNvSpPr txBox="1"/>
          <p:nvPr/>
        </p:nvSpPr>
        <p:spPr>
          <a:xfrm>
            <a:off x="7483513" y="2721792"/>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6</a:t>
            </a:r>
          </a:p>
        </p:txBody>
      </p:sp>
      <p:sp>
        <p:nvSpPr>
          <p:cNvPr id="117" name="CuadroTexto 116"/>
          <p:cNvSpPr txBox="1"/>
          <p:nvPr/>
        </p:nvSpPr>
        <p:spPr>
          <a:xfrm>
            <a:off x="6833797" y="2862161"/>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a:ln>
                  <a:noFill/>
                </a:ln>
                <a:solidFill>
                  <a:srgbClr val="B50F22"/>
                </a:solidFill>
                <a:effectLst/>
                <a:uLnTx/>
                <a:uFillTx/>
                <a:latin typeface="Arial" pitchFamily="34" charset="0"/>
                <a:ea typeface="+mn-ea"/>
                <a:cs typeface="Arial" pitchFamily="34" charset="0"/>
              </a:rPr>
              <a:t>4</a:t>
            </a:r>
            <a:endPar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endParaRPr>
          </a:p>
        </p:txBody>
      </p:sp>
      <p:sp>
        <p:nvSpPr>
          <p:cNvPr id="118" name="CuadroTexto 117"/>
          <p:cNvSpPr txBox="1"/>
          <p:nvPr/>
        </p:nvSpPr>
        <p:spPr>
          <a:xfrm>
            <a:off x="7162659" y="2862161"/>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sp>
        <p:nvSpPr>
          <p:cNvPr id="119" name="CuadroTexto 118"/>
          <p:cNvSpPr txBox="1"/>
          <p:nvPr/>
        </p:nvSpPr>
        <p:spPr>
          <a:xfrm>
            <a:off x="8758860" y="2713772"/>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5</a:t>
            </a:r>
          </a:p>
        </p:txBody>
      </p:sp>
      <p:sp>
        <p:nvSpPr>
          <p:cNvPr id="120" name="CuadroTexto 119"/>
          <p:cNvSpPr txBox="1"/>
          <p:nvPr/>
        </p:nvSpPr>
        <p:spPr>
          <a:xfrm>
            <a:off x="8109144" y="285414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10</a:t>
            </a:r>
          </a:p>
        </p:txBody>
      </p:sp>
      <p:sp>
        <p:nvSpPr>
          <p:cNvPr id="121" name="CuadroTexto 120"/>
          <p:cNvSpPr txBox="1"/>
          <p:nvPr/>
        </p:nvSpPr>
        <p:spPr>
          <a:xfrm>
            <a:off x="8438006" y="285414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12</a:t>
            </a:r>
          </a:p>
        </p:txBody>
      </p:sp>
      <p:graphicFrame>
        <p:nvGraphicFramePr>
          <p:cNvPr id="122" name="44 Tabla"/>
          <p:cNvGraphicFramePr>
            <a:graphicFrameLocks noGrp="1"/>
          </p:cNvGraphicFramePr>
          <p:nvPr>
            <p:extLst/>
          </p:nvPr>
        </p:nvGraphicFramePr>
        <p:xfrm>
          <a:off x="7996416"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123" name="44 Tabla"/>
          <p:cNvGraphicFramePr>
            <a:graphicFrameLocks noGrp="1"/>
          </p:cNvGraphicFramePr>
          <p:nvPr>
            <p:extLst/>
          </p:nvPr>
        </p:nvGraphicFramePr>
        <p:xfrm>
          <a:off x="9328547"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24" name="CuadroTexto 123"/>
          <p:cNvSpPr txBox="1"/>
          <p:nvPr/>
        </p:nvSpPr>
        <p:spPr>
          <a:xfrm>
            <a:off x="10213068" y="2721792"/>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sp>
        <p:nvSpPr>
          <p:cNvPr id="125" name="CuadroTexto 124"/>
          <p:cNvSpPr txBox="1"/>
          <p:nvPr/>
        </p:nvSpPr>
        <p:spPr>
          <a:xfrm>
            <a:off x="9563352" y="2862161"/>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12</a:t>
            </a:r>
          </a:p>
        </p:txBody>
      </p:sp>
      <p:sp>
        <p:nvSpPr>
          <p:cNvPr id="126" name="CuadroTexto 125"/>
          <p:cNvSpPr txBox="1"/>
          <p:nvPr/>
        </p:nvSpPr>
        <p:spPr>
          <a:xfrm>
            <a:off x="9892214" y="2862161"/>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5</a:t>
            </a:r>
          </a:p>
        </p:txBody>
      </p:sp>
      <p:sp>
        <p:nvSpPr>
          <p:cNvPr id="127" name="CuadroTexto 126"/>
          <p:cNvSpPr txBox="1"/>
          <p:nvPr/>
        </p:nvSpPr>
        <p:spPr>
          <a:xfrm>
            <a:off x="11488415" y="2713772"/>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17</a:t>
            </a:r>
          </a:p>
        </p:txBody>
      </p:sp>
      <p:sp>
        <p:nvSpPr>
          <p:cNvPr id="128" name="CuadroTexto 127"/>
          <p:cNvSpPr txBox="1"/>
          <p:nvPr/>
        </p:nvSpPr>
        <p:spPr>
          <a:xfrm>
            <a:off x="10838699" y="2854141"/>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2</a:t>
            </a:r>
          </a:p>
        </p:txBody>
      </p:sp>
      <p:sp>
        <p:nvSpPr>
          <p:cNvPr id="129" name="CuadroTexto 128"/>
          <p:cNvSpPr txBox="1"/>
          <p:nvPr/>
        </p:nvSpPr>
        <p:spPr>
          <a:xfrm>
            <a:off x="11167561" y="2854141"/>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graphicFrame>
        <p:nvGraphicFramePr>
          <p:cNvPr id="162" name="44 Tabla"/>
          <p:cNvGraphicFramePr>
            <a:graphicFrameLocks noGrp="1"/>
          </p:cNvGraphicFramePr>
          <p:nvPr>
            <p:extLst/>
          </p:nvPr>
        </p:nvGraphicFramePr>
        <p:xfrm>
          <a:off x="10725971" y="3158726"/>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29639">
                  <a:extLst>
                    <a:ext uri="{9D8B030D-6E8A-4147-A177-3AD203B41FA5}">
                      <a16:colId xmlns:a16="http://schemas.microsoft.com/office/drawing/2014/main" xmlns="" val="20001"/>
                    </a:ext>
                  </a:extLst>
                </a:gridCol>
                <a:gridCol w="458210">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202" name="44 Tabla"/>
          <p:cNvGraphicFramePr>
            <a:graphicFrameLocks noGrp="1"/>
          </p:cNvGraphicFramePr>
          <p:nvPr>
            <p:extLst/>
          </p:nvPr>
        </p:nvGraphicFramePr>
        <p:xfrm>
          <a:off x="3296214" y="5014818"/>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16" name="CuadroTexto 215"/>
          <p:cNvSpPr txBox="1"/>
          <p:nvPr/>
        </p:nvSpPr>
        <p:spPr>
          <a:xfrm>
            <a:off x="4180735" y="4577884"/>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2</a:t>
            </a:r>
          </a:p>
        </p:txBody>
      </p:sp>
      <p:sp>
        <p:nvSpPr>
          <p:cNvPr id="217" name="CuadroTexto 216"/>
          <p:cNvSpPr txBox="1"/>
          <p:nvPr/>
        </p:nvSpPr>
        <p:spPr>
          <a:xfrm>
            <a:off x="3531019" y="4718253"/>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3</a:t>
            </a:r>
          </a:p>
        </p:txBody>
      </p:sp>
      <p:sp>
        <p:nvSpPr>
          <p:cNvPr id="218" name="CuadroTexto 217"/>
          <p:cNvSpPr txBox="1"/>
          <p:nvPr/>
        </p:nvSpPr>
        <p:spPr>
          <a:xfrm>
            <a:off x="3859881" y="4718253"/>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3</a:t>
            </a:r>
          </a:p>
        </p:txBody>
      </p:sp>
      <p:sp>
        <p:nvSpPr>
          <p:cNvPr id="219" name="CuadroTexto 218"/>
          <p:cNvSpPr txBox="1"/>
          <p:nvPr/>
        </p:nvSpPr>
        <p:spPr>
          <a:xfrm>
            <a:off x="5456082" y="4569864"/>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8</a:t>
            </a:r>
          </a:p>
        </p:txBody>
      </p:sp>
      <p:sp>
        <p:nvSpPr>
          <p:cNvPr id="220" name="CuadroTexto 219"/>
          <p:cNvSpPr txBox="1"/>
          <p:nvPr/>
        </p:nvSpPr>
        <p:spPr>
          <a:xfrm>
            <a:off x="4806366" y="4710233"/>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a:ln>
                  <a:noFill/>
                </a:ln>
                <a:solidFill>
                  <a:srgbClr val="B50F22"/>
                </a:solidFill>
                <a:effectLst/>
                <a:uLnTx/>
                <a:uFillTx/>
                <a:latin typeface="Arial" pitchFamily="34" charset="0"/>
                <a:ea typeface="+mn-ea"/>
                <a:cs typeface="Arial" pitchFamily="34" charset="0"/>
              </a:rPr>
              <a:t>6</a:t>
            </a:r>
            <a:endPar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endParaRPr>
          </a:p>
        </p:txBody>
      </p:sp>
      <p:sp>
        <p:nvSpPr>
          <p:cNvPr id="221" name="CuadroTexto 220"/>
          <p:cNvSpPr txBox="1"/>
          <p:nvPr/>
        </p:nvSpPr>
        <p:spPr>
          <a:xfrm>
            <a:off x="5135228" y="4710233"/>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3</a:t>
            </a:r>
          </a:p>
        </p:txBody>
      </p:sp>
      <p:graphicFrame>
        <p:nvGraphicFramePr>
          <p:cNvPr id="222" name="44 Tabla"/>
          <p:cNvGraphicFramePr>
            <a:graphicFrameLocks noGrp="1"/>
          </p:cNvGraphicFramePr>
          <p:nvPr>
            <p:extLst/>
          </p:nvPr>
        </p:nvGraphicFramePr>
        <p:xfrm>
          <a:off x="4693638" y="5014818"/>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aphicFrame>
        <p:nvGraphicFramePr>
          <p:cNvPr id="223" name="44 Tabla"/>
          <p:cNvGraphicFramePr>
            <a:graphicFrameLocks noGrp="1"/>
          </p:cNvGraphicFramePr>
          <p:nvPr>
            <p:extLst/>
          </p:nvPr>
        </p:nvGraphicFramePr>
        <p:xfrm>
          <a:off x="6028044" y="5017090"/>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24" name="CuadroTexto 223"/>
          <p:cNvSpPr txBox="1"/>
          <p:nvPr/>
        </p:nvSpPr>
        <p:spPr>
          <a:xfrm>
            <a:off x="6912565" y="4580156"/>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6</a:t>
            </a:r>
          </a:p>
        </p:txBody>
      </p:sp>
      <p:sp>
        <p:nvSpPr>
          <p:cNvPr id="225" name="CuadroTexto 224"/>
          <p:cNvSpPr txBox="1"/>
          <p:nvPr/>
        </p:nvSpPr>
        <p:spPr>
          <a:xfrm>
            <a:off x="6262849" y="472052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8</a:t>
            </a:r>
          </a:p>
        </p:txBody>
      </p:sp>
      <p:sp>
        <p:nvSpPr>
          <p:cNvPr id="226" name="CuadroTexto 225"/>
          <p:cNvSpPr txBox="1"/>
          <p:nvPr/>
        </p:nvSpPr>
        <p:spPr>
          <a:xfrm>
            <a:off x="6591711" y="472052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5</a:t>
            </a:r>
          </a:p>
        </p:txBody>
      </p:sp>
      <p:sp>
        <p:nvSpPr>
          <p:cNvPr id="227" name="CuadroTexto 226"/>
          <p:cNvSpPr txBox="1"/>
          <p:nvPr/>
        </p:nvSpPr>
        <p:spPr>
          <a:xfrm>
            <a:off x="8187912" y="4572136"/>
            <a:ext cx="455253"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10</a:t>
            </a:r>
          </a:p>
        </p:txBody>
      </p:sp>
      <p:sp>
        <p:nvSpPr>
          <p:cNvPr id="228" name="CuadroTexto 227"/>
          <p:cNvSpPr txBox="1"/>
          <p:nvPr/>
        </p:nvSpPr>
        <p:spPr>
          <a:xfrm>
            <a:off x="7538196" y="4712505"/>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10</a:t>
            </a:r>
          </a:p>
        </p:txBody>
      </p:sp>
      <p:sp>
        <p:nvSpPr>
          <p:cNvPr id="229" name="CuadroTexto 228"/>
          <p:cNvSpPr txBox="1"/>
          <p:nvPr/>
        </p:nvSpPr>
        <p:spPr>
          <a:xfrm>
            <a:off x="7867058" y="4712505"/>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16</a:t>
            </a:r>
          </a:p>
        </p:txBody>
      </p:sp>
      <p:graphicFrame>
        <p:nvGraphicFramePr>
          <p:cNvPr id="230" name="44 Tabla"/>
          <p:cNvGraphicFramePr>
            <a:graphicFrameLocks noGrp="1"/>
          </p:cNvGraphicFramePr>
          <p:nvPr>
            <p:extLst/>
          </p:nvPr>
        </p:nvGraphicFramePr>
        <p:xfrm>
          <a:off x="7425468" y="5017090"/>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35" name="CuadroTexto 234"/>
          <p:cNvSpPr txBox="1"/>
          <p:nvPr/>
        </p:nvSpPr>
        <p:spPr>
          <a:xfrm>
            <a:off x="10016721" y="4585784"/>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8</a:t>
            </a:r>
          </a:p>
        </p:txBody>
      </p:sp>
      <p:sp>
        <p:nvSpPr>
          <p:cNvPr id="236" name="CuadroTexto 235"/>
          <p:cNvSpPr txBox="1"/>
          <p:nvPr/>
        </p:nvSpPr>
        <p:spPr>
          <a:xfrm>
            <a:off x="9367005" y="4726153"/>
            <a:ext cx="243721"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11</a:t>
            </a:r>
          </a:p>
        </p:txBody>
      </p:sp>
      <p:sp>
        <p:nvSpPr>
          <p:cNvPr id="237" name="CuadroTexto 236"/>
          <p:cNvSpPr txBox="1"/>
          <p:nvPr/>
        </p:nvSpPr>
        <p:spPr>
          <a:xfrm>
            <a:off x="9695867" y="4726153"/>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4</a:t>
            </a:r>
          </a:p>
        </p:txBody>
      </p:sp>
      <p:graphicFrame>
        <p:nvGraphicFramePr>
          <p:cNvPr id="238" name="44 Tabla"/>
          <p:cNvGraphicFramePr>
            <a:graphicFrameLocks noGrp="1"/>
          </p:cNvGraphicFramePr>
          <p:nvPr>
            <p:extLst/>
          </p:nvPr>
        </p:nvGraphicFramePr>
        <p:xfrm>
          <a:off x="9254277" y="5030738"/>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239" name="CuadroTexto 238"/>
          <p:cNvSpPr txBox="1"/>
          <p:nvPr/>
        </p:nvSpPr>
        <p:spPr>
          <a:xfrm>
            <a:off x="11411075" y="4588056"/>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6</a:t>
            </a:r>
          </a:p>
        </p:txBody>
      </p:sp>
      <p:sp>
        <p:nvSpPr>
          <p:cNvPr id="240" name="CuadroTexto 239"/>
          <p:cNvSpPr txBox="1"/>
          <p:nvPr/>
        </p:nvSpPr>
        <p:spPr>
          <a:xfrm>
            <a:off x="10761359" y="472842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6</a:t>
            </a:r>
          </a:p>
        </p:txBody>
      </p:sp>
      <p:sp>
        <p:nvSpPr>
          <p:cNvPr id="241" name="CuadroTexto 240"/>
          <p:cNvSpPr txBox="1"/>
          <p:nvPr/>
        </p:nvSpPr>
        <p:spPr>
          <a:xfrm>
            <a:off x="11090221" y="4728425"/>
            <a:ext cx="25648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10</a:t>
            </a:r>
          </a:p>
        </p:txBody>
      </p:sp>
      <p:graphicFrame>
        <p:nvGraphicFramePr>
          <p:cNvPr id="242" name="44 Tabla"/>
          <p:cNvGraphicFramePr>
            <a:graphicFrameLocks noGrp="1"/>
          </p:cNvGraphicFramePr>
          <p:nvPr>
            <p:extLst/>
          </p:nvPr>
        </p:nvGraphicFramePr>
        <p:xfrm>
          <a:off x="10648631" y="5033010"/>
          <a:ext cx="1306618" cy="317174"/>
        </p:xfrm>
        <a:graphic>
          <a:graphicData uri="http://schemas.openxmlformats.org/drawingml/2006/table">
            <a:tbl>
              <a:tblPr>
                <a:tableStyleId>{5C22544A-7EE6-4342-B048-85BDC9FD1C3A}</a:tableStyleId>
              </a:tblPr>
              <a:tblGrid>
                <a:gridCol w="418769">
                  <a:extLst>
                    <a:ext uri="{9D8B030D-6E8A-4147-A177-3AD203B41FA5}">
                      <a16:colId xmlns:a16="http://schemas.microsoft.com/office/drawing/2014/main" xmlns="" val="20000"/>
                    </a:ext>
                  </a:extLst>
                </a:gridCol>
                <a:gridCol w="430987">
                  <a:extLst>
                    <a:ext uri="{9D8B030D-6E8A-4147-A177-3AD203B41FA5}">
                      <a16:colId xmlns:a16="http://schemas.microsoft.com/office/drawing/2014/main" xmlns="" val="20001"/>
                    </a:ext>
                  </a:extLst>
                </a:gridCol>
                <a:gridCol w="456862">
                  <a:extLst>
                    <a:ext uri="{9D8B030D-6E8A-4147-A177-3AD203B41FA5}">
                      <a16:colId xmlns:a16="http://schemas.microsoft.com/office/drawing/2014/main" xmlns="" val="20002"/>
                    </a:ext>
                  </a:extLst>
                </a:gridCol>
              </a:tblGrid>
              <a:tr h="317174">
                <a:tc>
                  <a:txBody>
                    <a:bodyPr/>
                    <a:lstStyle/>
                    <a:p>
                      <a:pPr algn="ctr" fontAlgn="ctr"/>
                      <a:r>
                        <a:rPr lang="es-CL" sz="1050" u="none" strike="noStrike" kern="1200" dirty="0" smtClean="0">
                          <a:solidFill>
                            <a:schemeClr val="bg1">
                              <a:lumMod val="50000"/>
                            </a:schemeClr>
                          </a:solidFill>
                          <a:effectLst/>
                          <a:latin typeface="+mn-lt"/>
                          <a:ea typeface="+mn-ea"/>
                          <a:cs typeface="+mn-cs"/>
                        </a:rPr>
                        <a:t>2016</a:t>
                      </a:r>
                      <a:endParaRPr lang="es-CL" sz="105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050" b="0" i="0" u="none" strike="noStrike" dirty="0" smtClean="0">
                          <a:solidFill>
                            <a:schemeClr val="bg1">
                              <a:lumMod val="50000"/>
                            </a:schemeClr>
                          </a:solidFill>
                          <a:effectLst/>
                          <a:latin typeface="+mn-lt"/>
                        </a:rPr>
                        <a:t>2017</a:t>
                      </a:r>
                      <a:endParaRPr lang="es-CL" sz="105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200" u="none" strike="noStrike" kern="1200" dirty="0" smtClean="0">
                          <a:solidFill>
                            <a:schemeClr val="bg1">
                              <a:lumMod val="50000"/>
                            </a:schemeClr>
                          </a:solidFill>
                          <a:effectLst/>
                          <a:latin typeface="+mn-lt"/>
                          <a:ea typeface="+mn-ea"/>
                          <a:cs typeface="+mn-cs"/>
                        </a:rPr>
                        <a:t>2018</a:t>
                      </a:r>
                      <a:endParaRPr lang="es-CL" sz="12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grpSp>
        <p:nvGrpSpPr>
          <p:cNvPr id="244" name="7 Grupo"/>
          <p:cNvGrpSpPr/>
          <p:nvPr/>
        </p:nvGrpSpPr>
        <p:grpSpPr>
          <a:xfrm>
            <a:off x="7856681" y="4068020"/>
            <a:ext cx="461265" cy="436665"/>
            <a:chOff x="7110574" y="2802470"/>
            <a:chExt cx="345949" cy="327499"/>
          </a:xfrm>
        </p:grpSpPr>
        <p:pic>
          <p:nvPicPr>
            <p:cNvPr id="254" name="32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7110574" y="2802470"/>
              <a:ext cx="345949" cy="327499"/>
            </a:xfrm>
            <a:prstGeom prst="rect">
              <a:avLst/>
            </a:prstGeom>
          </p:spPr>
        </p:pic>
        <p:sp>
          <p:nvSpPr>
            <p:cNvPr id="255" name="33 CuadroTexto"/>
            <p:cNvSpPr txBox="1"/>
            <p:nvPr/>
          </p:nvSpPr>
          <p:spPr>
            <a:xfrm>
              <a:off x="7242161" y="2918509"/>
              <a:ext cx="92574"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D</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45" name="14 Grupo"/>
          <p:cNvGrpSpPr/>
          <p:nvPr/>
        </p:nvGrpSpPr>
        <p:grpSpPr>
          <a:xfrm>
            <a:off x="6524097" y="4068020"/>
            <a:ext cx="461265" cy="436665"/>
            <a:chOff x="6622928" y="2801050"/>
            <a:chExt cx="345949" cy="327499"/>
          </a:xfrm>
        </p:grpSpPr>
        <p:pic>
          <p:nvPicPr>
            <p:cNvPr id="252" name="16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622928" y="2801050"/>
              <a:ext cx="345949" cy="327499"/>
            </a:xfrm>
            <a:prstGeom prst="rect">
              <a:avLst/>
            </a:prstGeom>
          </p:spPr>
        </p:pic>
        <p:sp>
          <p:nvSpPr>
            <p:cNvPr id="253" name="34 CuadroTexto"/>
            <p:cNvSpPr txBox="1"/>
            <p:nvPr/>
          </p:nvSpPr>
          <p:spPr>
            <a:xfrm>
              <a:off x="6716825"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C3</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46" name="15 Grupo"/>
          <p:cNvGrpSpPr/>
          <p:nvPr/>
        </p:nvGrpSpPr>
        <p:grpSpPr>
          <a:xfrm>
            <a:off x="5182676" y="4068020"/>
            <a:ext cx="461265" cy="436665"/>
            <a:chOff x="6169602" y="2819895"/>
            <a:chExt cx="345949" cy="327499"/>
          </a:xfrm>
        </p:grpSpPr>
        <p:pic>
          <p:nvPicPr>
            <p:cNvPr id="250" name="13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6169602" y="2819895"/>
              <a:ext cx="345949" cy="327499"/>
            </a:xfrm>
            <a:prstGeom prst="rect">
              <a:avLst/>
            </a:prstGeom>
          </p:spPr>
        </p:pic>
        <p:sp>
          <p:nvSpPr>
            <p:cNvPr id="251" name="35 CuadroTexto"/>
            <p:cNvSpPr txBox="1"/>
            <p:nvPr/>
          </p:nvSpPr>
          <p:spPr>
            <a:xfrm>
              <a:off x="6257067"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C2</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grpSp>
        <p:nvGrpSpPr>
          <p:cNvPr id="247" name="20 Grupo"/>
          <p:cNvGrpSpPr/>
          <p:nvPr/>
        </p:nvGrpSpPr>
        <p:grpSpPr>
          <a:xfrm>
            <a:off x="3936264" y="4068020"/>
            <a:ext cx="461265" cy="436665"/>
            <a:chOff x="5705643" y="2801050"/>
            <a:chExt cx="345949" cy="327499"/>
          </a:xfrm>
        </p:grpSpPr>
        <p:pic>
          <p:nvPicPr>
            <p:cNvPr id="248" name="17 Imagen" descr="house-icon-dark-green-hi.png"/>
            <p:cNvPicPr>
              <a:picLocks noChangeAspect="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xmlns=""/>
                </a:ext>
              </a:extLst>
            </a:blip>
            <a:stretch>
              <a:fillRect/>
            </a:stretch>
          </p:blipFill>
          <p:spPr>
            <a:xfrm>
              <a:off x="5705643" y="2801050"/>
              <a:ext cx="345949" cy="327499"/>
            </a:xfrm>
            <a:prstGeom prst="rect">
              <a:avLst/>
            </a:prstGeom>
          </p:spPr>
        </p:pic>
        <p:sp>
          <p:nvSpPr>
            <p:cNvPr id="249" name="36 CuadroTexto"/>
            <p:cNvSpPr txBox="1"/>
            <p:nvPr/>
          </p:nvSpPr>
          <p:spPr>
            <a:xfrm>
              <a:off x="5803741" y="2929142"/>
              <a:ext cx="163506" cy="153841"/>
            </a:xfrm>
            <a:prstGeom prst="rect">
              <a:avLst/>
            </a:prstGeom>
            <a:noFill/>
          </p:spPr>
          <p:txBody>
            <a:bodyPr wrap="none" lIns="0" tIns="0" rIns="0" bIns="0" rtlCol="0">
              <a:sp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1333" b="1" i="0" u="none" strike="noStrike" kern="1200" cap="none" spc="0" normalizeH="0" baseline="0" noProof="0" dirty="0">
                  <a:ln>
                    <a:noFill/>
                  </a:ln>
                  <a:solidFill>
                    <a:srgbClr val="FFFFFF"/>
                  </a:solidFill>
                  <a:effectLst/>
                  <a:uLnTx/>
                  <a:uFillTx/>
                  <a:latin typeface="Arial" pitchFamily="34" charset="0"/>
                  <a:ea typeface="+mn-ea"/>
                  <a:cs typeface="Arial" pitchFamily="34" charset="0"/>
                </a:rPr>
                <a:t>C1</a:t>
              </a:r>
              <a:endParaRPr kumimoji="0" lang="es-CL" sz="933" b="1" i="0" u="none" strike="noStrike" kern="1200" cap="none" spc="0" normalizeH="0" baseline="0" noProof="0" dirty="0">
                <a:ln>
                  <a:noFill/>
                </a:ln>
                <a:solidFill>
                  <a:srgbClr val="FFFFFF"/>
                </a:solidFill>
                <a:effectLst/>
                <a:uLnTx/>
                <a:uFillTx/>
                <a:latin typeface="Arial" pitchFamily="34" charset="0"/>
                <a:ea typeface="+mn-ea"/>
                <a:cs typeface="Arial" pitchFamily="34" charset="0"/>
              </a:endParaRPr>
            </a:p>
          </p:txBody>
        </p:sp>
      </p:grpSp>
      <p:sp>
        <p:nvSpPr>
          <p:cNvPr id="257" name="37 CuadroTexto"/>
          <p:cNvSpPr txBox="1"/>
          <p:nvPr/>
        </p:nvSpPr>
        <p:spPr>
          <a:xfrm>
            <a:off x="9278499" y="4186096"/>
            <a:ext cx="1114444" cy="36847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Santiago</a:t>
            </a:r>
          </a:p>
        </p:txBody>
      </p:sp>
      <p:sp>
        <p:nvSpPr>
          <p:cNvPr id="258" name="38 CuadroTexto"/>
          <p:cNvSpPr txBox="1"/>
          <p:nvPr/>
        </p:nvSpPr>
        <p:spPr>
          <a:xfrm>
            <a:off x="10629774" y="4184216"/>
            <a:ext cx="1191837" cy="368479"/>
          </a:xfrm>
          <a:prstGeom prst="rect">
            <a:avLst/>
          </a:prstGeom>
          <a:noFill/>
        </p:spPr>
        <p:txBody>
          <a:bodyPr wrap="none" lIns="0" tIns="0" rIns="0" bIns="0"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s-CL" sz="1600" b="0" i="0" u="none" strike="noStrike" kern="1200" cap="none" spc="0" normalizeH="0" baseline="0" noProof="0" dirty="0">
                <a:ln>
                  <a:noFill/>
                </a:ln>
                <a:solidFill>
                  <a:srgbClr val="928580"/>
                </a:solidFill>
                <a:effectLst/>
                <a:uLnTx/>
                <a:uFillTx/>
                <a:latin typeface="Arial" pitchFamily="34" charset="0"/>
                <a:ea typeface="+mn-ea"/>
                <a:cs typeface="Arial" pitchFamily="34" charset="0"/>
              </a:rPr>
              <a:t>Regiones</a:t>
            </a:r>
          </a:p>
        </p:txBody>
      </p:sp>
      <p:sp>
        <p:nvSpPr>
          <p:cNvPr id="134" name="51 CuadroTexto"/>
          <p:cNvSpPr txBox="1"/>
          <p:nvPr/>
        </p:nvSpPr>
        <p:spPr>
          <a:xfrm>
            <a:off x="6597558" y="6697702"/>
            <a:ext cx="5918636" cy="296492"/>
          </a:xfrm>
          <a:prstGeom prst="rect">
            <a:avLst/>
          </a:prstGeom>
          <a:noFill/>
        </p:spPr>
        <p:txBody>
          <a:bodyPr wrap="square" lIns="0" tIns="0" rIns="0" bIns="0" rtlCol="0">
            <a:noAutofit/>
          </a:bodyPr>
          <a:lstStyle/>
          <a:p>
            <a:pPr marL="0" marR="0" lvl="0" indent="0" algn="l" defTabSz="1219170" rtl="0" eaLnBrk="1" fontAlgn="auto" latinLnBrk="0" hangingPunct="1">
              <a:lnSpc>
                <a:spcPct val="100000"/>
              </a:lnSpc>
              <a:spcBef>
                <a:spcPts val="400"/>
              </a:spcBef>
              <a:spcAft>
                <a:spcPts val="0"/>
              </a:spcAft>
              <a:buClrTx/>
              <a:buSzTx/>
              <a:buFontTx/>
              <a:buNone/>
              <a:tabLst/>
              <a:defRPr/>
            </a:pPr>
            <a:r>
              <a:rPr kumimoji="0" lang="es-CL" sz="933" b="0" i="0" u="none" strike="noStrike" kern="1200" cap="none" spc="0" normalizeH="0" baseline="0" noProof="0" dirty="0">
                <a:ln>
                  <a:noFill/>
                </a:ln>
                <a:solidFill>
                  <a:srgbClr val="FFFFFF">
                    <a:lumMod val="50000"/>
                  </a:srgbClr>
                </a:solidFill>
                <a:effectLst/>
                <a:uLnTx/>
                <a:uFillTx/>
                <a:latin typeface="Arial"/>
                <a:ea typeface="+mn-ea"/>
                <a:cs typeface="Arial" pitchFamily="34" charset="0"/>
              </a:rPr>
              <a:t>*Letras minúsculas representan diferencias significativas al 95% de confianza entre segmentos</a:t>
            </a:r>
          </a:p>
        </p:txBody>
      </p:sp>
      <p:sp>
        <p:nvSpPr>
          <p:cNvPr id="141" name="Rectangle 4"/>
          <p:cNvSpPr>
            <a:spLocks noChangeArrowheads="1"/>
          </p:cNvSpPr>
          <p:nvPr/>
        </p:nvSpPr>
        <p:spPr bwMode="auto">
          <a:xfrm>
            <a:off x="199393" y="2196997"/>
            <a:ext cx="3285805" cy="339411"/>
          </a:xfrm>
          <a:prstGeom prst="rect">
            <a:avLst/>
          </a:prstGeom>
          <a:noFill/>
          <a:ln w="9525">
            <a:noFill/>
            <a:miter lim="800000"/>
            <a:headEnd/>
            <a:tailEnd/>
          </a:ln>
        </p:spPr>
        <p:txBody>
          <a:bodyPr wrap="square" lIns="122767" tIns="61384" rIns="122767" bIns="61384">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400" b="1" i="0" u="none" strike="noStrike" kern="1200" cap="none" spc="0" normalizeH="0" baseline="0" noProof="0" dirty="0">
                <a:ln>
                  <a:noFill/>
                </a:ln>
                <a:solidFill>
                  <a:srgbClr val="B50F22"/>
                </a:solidFill>
                <a:effectLst/>
                <a:uLnTx/>
                <a:uFillTx/>
                <a:latin typeface="Arial"/>
                <a:ea typeface="+mn-ea"/>
                <a:cs typeface="+mn-cs"/>
              </a:rPr>
              <a:t>% </a:t>
            </a:r>
            <a:r>
              <a:rPr kumimoji="0" lang="es-CL" sz="1400" b="1" i="0" u="none" strike="noStrike" kern="1200" cap="none" spc="0" normalizeH="0" baseline="0" noProof="0" dirty="0" smtClean="0">
                <a:ln>
                  <a:noFill/>
                </a:ln>
                <a:solidFill>
                  <a:srgbClr val="B50F22"/>
                </a:solidFill>
                <a:effectLst/>
                <a:uLnTx/>
                <a:uFillTx/>
                <a:latin typeface="Arial"/>
                <a:ea typeface="+mn-ea"/>
                <a:cs typeface="+mn-cs"/>
              </a:rPr>
              <a:t>Disconforme </a:t>
            </a:r>
            <a:r>
              <a:rPr kumimoji="0" lang="es-CL" sz="1400" b="0" i="0" u="none" strike="noStrike" kern="1200" cap="none" spc="0" normalizeH="0" baseline="0" noProof="0" dirty="0">
                <a:ln>
                  <a:noFill/>
                </a:ln>
                <a:solidFill>
                  <a:srgbClr val="B50F22"/>
                </a:solidFill>
                <a:effectLst/>
                <a:uLnTx/>
                <a:uFillTx/>
                <a:latin typeface="Arial"/>
                <a:ea typeface="+mn-ea"/>
                <a:cs typeface="+mn-cs"/>
              </a:rPr>
              <a:t>(%1 + %2)</a:t>
            </a:r>
          </a:p>
        </p:txBody>
      </p:sp>
      <p:grpSp>
        <p:nvGrpSpPr>
          <p:cNvPr id="142" name="Grupo 141"/>
          <p:cNvGrpSpPr/>
          <p:nvPr/>
        </p:nvGrpSpPr>
        <p:grpSpPr>
          <a:xfrm>
            <a:off x="572948" y="2407870"/>
            <a:ext cx="2333182" cy="1427748"/>
            <a:chOff x="434081" y="4515005"/>
            <a:chExt cx="2333182" cy="1427748"/>
          </a:xfrm>
        </p:grpSpPr>
        <p:pic>
          <p:nvPicPr>
            <p:cNvPr id="143" name="Picture 2" descr="https://d30y9cdsu7xlg0.cloudfront.net/png/447678-200.png"/>
            <p:cNvPicPr>
              <a:picLocks noChangeAspect="1" noChangeArrowheads="1"/>
            </p:cNvPicPr>
            <p:nvPr/>
          </p:nvPicPr>
          <p:blipFill>
            <a:blip r:embed="rId4" cstate="print">
              <a:duotone>
                <a:schemeClr val="accent6">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rot="10800000">
              <a:off x="1339515" y="4515005"/>
              <a:ext cx="1427748" cy="1427748"/>
            </a:xfrm>
            <a:prstGeom prst="rect">
              <a:avLst/>
            </a:prstGeom>
            <a:noFill/>
            <a:extLst>
              <a:ext uri="{909E8E84-426E-40DD-AFC4-6F175D3DCCD1}">
                <a14:hiddenFill xmlns:a14="http://schemas.microsoft.com/office/drawing/2010/main" xmlns="">
                  <a:solidFill>
                    <a:srgbClr val="FFFFFF"/>
                  </a:solidFill>
                </a14:hiddenFill>
              </a:ext>
            </a:extLst>
          </p:spPr>
        </p:pic>
        <p:sp>
          <p:nvSpPr>
            <p:cNvPr id="144" name="CuadroTexto 143"/>
            <p:cNvSpPr txBox="1"/>
            <p:nvPr/>
          </p:nvSpPr>
          <p:spPr>
            <a:xfrm>
              <a:off x="1675912" y="4821038"/>
              <a:ext cx="22762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32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pic>
          <p:nvPicPr>
            <p:cNvPr id="145"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rot="10800000">
              <a:off x="923361" y="4952887"/>
              <a:ext cx="575635" cy="575635"/>
            </a:xfrm>
            <a:prstGeom prst="rect">
              <a:avLst/>
            </a:prstGeom>
            <a:noFill/>
            <a:extLst>
              <a:ext uri="{909E8E84-426E-40DD-AFC4-6F175D3DCCD1}">
                <a14:hiddenFill xmlns:a14="http://schemas.microsoft.com/office/drawing/2010/main" xmlns="">
                  <a:solidFill>
                    <a:srgbClr val="FFFFFF"/>
                  </a:solidFill>
                </a14:hiddenFill>
              </a:ext>
            </a:extLst>
          </p:spPr>
        </p:pic>
        <p:pic>
          <p:nvPicPr>
            <p:cNvPr id="146" name="Picture 2" descr="https://d30y9cdsu7xlg0.cloudfront.net/png/447678-200.png"/>
            <p:cNvPicPr>
              <a:picLocks noChangeAspect="1" noChangeArrowheads="1"/>
            </p:cNvPicPr>
            <p:nvPr/>
          </p:nvPicPr>
          <p:blipFill>
            <a:blip r:embed="rId5" cstate="print">
              <a:lum bright="70000" contrast="-70000"/>
              <a:extLst>
                <a:ext uri="{28A0092B-C50C-407E-A947-70E740481C1C}">
                  <a14:useLocalDpi xmlns:a14="http://schemas.microsoft.com/office/drawing/2010/main" xmlns="" val="0"/>
                </a:ext>
              </a:extLst>
            </a:blip>
            <a:srcRect/>
            <a:stretch>
              <a:fillRect/>
            </a:stretch>
          </p:blipFill>
          <p:spPr bwMode="auto">
            <a:xfrm rot="10800000">
              <a:off x="434081" y="4944867"/>
              <a:ext cx="575635" cy="575635"/>
            </a:xfrm>
            <a:prstGeom prst="rect">
              <a:avLst/>
            </a:prstGeom>
            <a:noFill/>
            <a:extLst>
              <a:ext uri="{909E8E84-426E-40DD-AFC4-6F175D3DCCD1}">
                <a14:hiddenFill xmlns:a14="http://schemas.microsoft.com/office/drawing/2010/main" xmlns="">
                  <a:solidFill>
                    <a:srgbClr val="FFFFFF"/>
                  </a:solidFill>
                </a14:hiddenFill>
              </a:ext>
            </a:extLst>
          </p:spPr>
        </p:pic>
        <p:sp>
          <p:nvSpPr>
            <p:cNvPr id="147" name="CuadroTexto 146"/>
            <p:cNvSpPr txBox="1"/>
            <p:nvPr/>
          </p:nvSpPr>
          <p:spPr>
            <a:xfrm>
              <a:off x="657230" y="494536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7</a:t>
              </a:r>
            </a:p>
          </p:txBody>
        </p:sp>
        <p:sp>
          <p:nvSpPr>
            <p:cNvPr id="148" name="CuadroTexto 147"/>
            <p:cNvSpPr txBox="1"/>
            <p:nvPr/>
          </p:nvSpPr>
          <p:spPr>
            <a:xfrm>
              <a:off x="1146512" y="4945365"/>
              <a:ext cx="128240"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0" lang="es-CL" sz="1800" b="1" i="0" u="none" strike="noStrike" kern="1200" cap="none" spc="0" normalizeH="0" baseline="0" noProof="0" dirty="0" smtClean="0">
                  <a:ln>
                    <a:noFill/>
                  </a:ln>
                  <a:solidFill>
                    <a:srgbClr val="B50F22"/>
                  </a:solidFill>
                  <a:effectLst/>
                  <a:uLnTx/>
                  <a:uFillTx/>
                  <a:latin typeface="Arial" pitchFamily="34" charset="0"/>
                  <a:ea typeface="+mn-ea"/>
                  <a:cs typeface="Arial" pitchFamily="34" charset="0"/>
                </a:rPr>
                <a:t>8</a:t>
              </a:r>
            </a:p>
          </p:txBody>
        </p:sp>
      </p:grpSp>
      <p:graphicFrame>
        <p:nvGraphicFramePr>
          <p:cNvPr id="149" name="44 Tabla"/>
          <p:cNvGraphicFramePr>
            <a:graphicFrameLocks noGrp="1"/>
          </p:cNvGraphicFramePr>
          <p:nvPr>
            <p:extLst/>
          </p:nvPr>
        </p:nvGraphicFramePr>
        <p:xfrm>
          <a:off x="589929" y="3725559"/>
          <a:ext cx="1917846" cy="317174"/>
        </p:xfrm>
        <a:graphic>
          <a:graphicData uri="http://schemas.openxmlformats.org/drawingml/2006/table">
            <a:tbl>
              <a:tblPr>
                <a:tableStyleId>{5C22544A-7EE6-4342-B048-85BDC9FD1C3A}</a:tableStyleId>
              </a:tblPr>
              <a:tblGrid>
                <a:gridCol w="533062">
                  <a:extLst>
                    <a:ext uri="{9D8B030D-6E8A-4147-A177-3AD203B41FA5}">
                      <a16:colId xmlns:a16="http://schemas.microsoft.com/office/drawing/2014/main" xmlns="" val="20000"/>
                    </a:ext>
                  </a:extLst>
                </a:gridCol>
                <a:gridCol w="548614">
                  <a:extLst>
                    <a:ext uri="{9D8B030D-6E8A-4147-A177-3AD203B41FA5}">
                      <a16:colId xmlns:a16="http://schemas.microsoft.com/office/drawing/2014/main" xmlns="" val="20001"/>
                    </a:ext>
                  </a:extLst>
                </a:gridCol>
                <a:gridCol w="836170">
                  <a:extLst>
                    <a:ext uri="{9D8B030D-6E8A-4147-A177-3AD203B41FA5}">
                      <a16:colId xmlns:a16="http://schemas.microsoft.com/office/drawing/2014/main" xmlns="" val="20002"/>
                    </a:ext>
                  </a:extLst>
                </a:gridCol>
              </a:tblGrid>
              <a:tr h="317174">
                <a:tc>
                  <a:txBody>
                    <a:bodyPr/>
                    <a:lstStyle/>
                    <a:p>
                      <a:pPr algn="ctr" fontAlgn="ctr"/>
                      <a:r>
                        <a:rPr lang="es-CL" sz="1300" u="none" strike="noStrike" kern="1200" dirty="0" smtClean="0">
                          <a:solidFill>
                            <a:schemeClr val="bg1">
                              <a:lumMod val="50000"/>
                            </a:schemeClr>
                          </a:solidFill>
                          <a:effectLst/>
                          <a:latin typeface="+mn-lt"/>
                          <a:ea typeface="+mn-ea"/>
                          <a:cs typeface="+mn-cs"/>
                        </a:rPr>
                        <a:t>2016</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b="0" i="0" u="none" strike="noStrike" dirty="0" smtClean="0">
                          <a:solidFill>
                            <a:schemeClr val="bg1">
                              <a:lumMod val="50000"/>
                            </a:schemeClr>
                          </a:solidFill>
                          <a:effectLst/>
                          <a:latin typeface="+mn-lt"/>
                        </a:rPr>
                        <a:t>2017</a:t>
                      </a:r>
                      <a:endParaRPr lang="es-CL" sz="1300" b="0" i="0" u="none" strike="noStrike" dirty="0">
                        <a:solidFill>
                          <a:schemeClr val="bg1">
                            <a:lumMod val="50000"/>
                          </a:schemeClr>
                        </a:solidFill>
                        <a:effectLst/>
                        <a:latin typeface="+mn-lt"/>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fontAlgn="ctr"/>
                      <a:r>
                        <a:rPr lang="es-CL" sz="1300" u="none" strike="noStrike" kern="1200" dirty="0" smtClean="0">
                          <a:solidFill>
                            <a:schemeClr val="bg1">
                              <a:lumMod val="50000"/>
                            </a:schemeClr>
                          </a:solidFill>
                          <a:effectLst/>
                          <a:latin typeface="+mn-lt"/>
                          <a:ea typeface="+mn-ea"/>
                          <a:cs typeface="+mn-cs"/>
                        </a:rPr>
                        <a:t>2018</a:t>
                      </a:r>
                      <a:endParaRPr lang="es-CL" sz="1300" u="none" strike="noStrike" kern="1200" dirty="0">
                        <a:solidFill>
                          <a:schemeClr val="bg1">
                            <a:lumMod val="50000"/>
                          </a:schemeClr>
                        </a:solidFill>
                        <a:effectLst/>
                        <a:latin typeface="+mn-lt"/>
                        <a:ea typeface="+mn-ea"/>
                        <a:cs typeface="+mn-cs"/>
                      </a:endParaRPr>
                    </a:p>
                  </a:txBody>
                  <a:tcPr marL="12700" marR="12700"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50" name="6 Rectángulo"/>
          <p:cNvSpPr/>
          <p:nvPr/>
        </p:nvSpPr>
        <p:spPr>
          <a:xfrm>
            <a:off x="335201" y="918206"/>
            <a:ext cx="11521600" cy="425822"/>
          </a:xfrm>
          <a:prstGeom prst="rect">
            <a:avLst/>
          </a:prstGeom>
        </p:spPr>
        <p:txBody>
          <a:bodyPr wrap="squar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F5. </a:t>
            </a:r>
            <a:r>
              <a:rPr kumimoji="0" lang="es-C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[S]</a:t>
            </a:r>
            <a:r>
              <a:rPr kumimoji="0" lang="nl-NL" sz="1070" b="0" i="0" u="none" strike="noStrike" kern="1200" cap="none" spc="0" normalizeH="0" baseline="0" noProof="0" dirty="0" smtClean="0">
                <a:ln>
                  <a:noFill/>
                </a:ln>
                <a:solidFill>
                  <a:srgbClr val="FFFFFF">
                    <a:lumMod val="50000"/>
                  </a:srgbClr>
                </a:solidFill>
                <a:effectLst/>
                <a:uLnTx/>
                <a:uFillTx/>
                <a:latin typeface="Arial" panose="020B0604020202020204" pitchFamily="34" charset="0"/>
                <a:ea typeface="Times New Roman" panose="02020603050405020304" pitchFamily="18" charset="0"/>
                <a:cs typeface="+mn-cs"/>
              </a:rPr>
              <a:t> Pensando en su actual trabajo, en una escala de 1 a 5, donde 1 es muy disconforme y 5 muy conforme, ¿Qué tan conforme se encuentra usted con su actual trabajo?</a:t>
            </a: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s-CL" sz="1070" b="0" i="0" u="none" strike="noStrike" kern="1200" cap="none" spc="0" normalizeH="0" baseline="0" noProof="0" dirty="0" smtClean="0">
                <a:ln>
                  <a:noFill/>
                </a:ln>
                <a:solidFill>
                  <a:srgbClr val="FFFFFF">
                    <a:lumMod val="50000"/>
                  </a:srgbClr>
                </a:solidFill>
                <a:effectLst/>
                <a:uLnTx/>
                <a:uFillTx/>
                <a:latin typeface="Arial"/>
                <a:ea typeface="+mn-ea"/>
                <a:cs typeface="+mn-cs"/>
              </a:rPr>
              <a:t>Base total </a:t>
            </a:r>
            <a:r>
              <a:rPr kumimoji="0" lang="es-CL" sz="1067" b="0" i="0" u="none" strike="noStrike" kern="1200" cap="none" spc="0" normalizeH="0" baseline="0" noProof="0" dirty="0" smtClean="0">
                <a:ln>
                  <a:noFill/>
                </a:ln>
                <a:solidFill>
                  <a:srgbClr val="FFFFFF">
                    <a:lumMod val="50000"/>
                  </a:srgbClr>
                </a:solidFill>
                <a:effectLst/>
                <a:uLnTx/>
                <a:uFillTx/>
                <a:latin typeface="Arial"/>
                <a:ea typeface="+mn-ea"/>
                <a:cs typeface="+mn-cs"/>
              </a:rPr>
              <a:t>muestra: 1.006</a:t>
            </a:r>
            <a:endParaRPr kumimoji="0" lang="es-CL" sz="1067"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151" name="18 Título"/>
          <p:cNvSpPr>
            <a:spLocks noGrp="1"/>
          </p:cNvSpPr>
          <p:nvPr>
            <p:ph type="title"/>
          </p:nvPr>
        </p:nvSpPr>
        <p:spPr>
          <a:xfrm>
            <a:off x="431802" y="260559"/>
            <a:ext cx="8859269" cy="768140"/>
          </a:xfrm>
        </p:spPr>
        <p:txBody>
          <a:bodyPr anchor="ctr"/>
          <a:lstStyle/>
          <a:p>
            <a:r>
              <a:rPr lang="es-ES_tradnl" sz="2800" dirty="0">
                <a:cs typeface="Arial" pitchFamily="34" charset="0"/>
              </a:rPr>
              <a:t>Conformidad </a:t>
            </a:r>
            <a:r>
              <a:rPr lang="es-ES_tradnl" sz="2800" dirty="0" smtClean="0">
                <a:cs typeface="Arial" pitchFamily="34" charset="0"/>
              </a:rPr>
              <a:t>con </a:t>
            </a:r>
            <a:r>
              <a:rPr lang="es-ES_tradnl" sz="2800" dirty="0">
                <a:cs typeface="Arial" pitchFamily="34" charset="0"/>
              </a:rPr>
              <a:t>actual trabajo</a:t>
            </a:r>
            <a:endParaRPr lang="es-CL" dirty="0"/>
          </a:p>
        </p:txBody>
      </p:sp>
      <p:cxnSp>
        <p:nvCxnSpPr>
          <p:cNvPr id="90" name="1 Conector recto de flecha"/>
          <p:cNvCxnSpPr/>
          <p:nvPr/>
        </p:nvCxnSpPr>
        <p:spPr>
          <a:xfrm flipV="1">
            <a:off x="7440273" y="6520386"/>
            <a:ext cx="0" cy="180000"/>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91" name="1 Conector recto de flecha"/>
          <p:cNvCxnSpPr/>
          <p:nvPr/>
        </p:nvCxnSpPr>
        <p:spPr>
          <a:xfrm flipV="1">
            <a:off x="7551074" y="6522658"/>
            <a:ext cx="0" cy="180000"/>
          </a:xfrm>
          <a:prstGeom prst="straightConnector1">
            <a:avLst/>
          </a:prstGeom>
          <a:ln>
            <a:solidFill>
              <a:schemeClr val="bg2"/>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92" name="1 Conector recto de flecha"/>
          <p:cNvCxnSpPr/>
          <p:nvPr/>
        </p:nvCxnSpPr>
        <p:spPr>
          <a:xfrm flipV="1">
            <a:off x="9066000" y="2886011"/>
            <a:ext cx="0" cy="180000"/>
          </a:xfrm>
          <a:prstGeom prst="straightConnector1">
            <a:avLst/>
          </a:prstGeom>
          <a:ln>
            <a:solidFill>
              <a:schemeClr val="accent6"/>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93" name="92 CuadroTexto"/>
          <p:cNvSpPr txBox="1"/>
          <p:nvPr/>
        </p:nvSpPr>
        <p:spPr>
          <a:xfrm>
            <a:off x="4376315"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(a)</a:t>
            </a:r>
            <a:endParaRPr lang="es-CL" sz="900" dirty="0" err="1" smtClean="0">
              <a:solidFill>
                <a:schemeClr val="bg2"/>
              </a:solidFill>
              <a:latin typeface="Arial" pitchFamily="34" charset="0"/>
              <a:cs typeface="Arial" pitchFamily="34" charset="0"/>
            </a:endParaRPr>
          </a:p>
        </p:txBody>
      </p:sp>
      <p:sp>
        <p:nvSpPr>
          <p:cNvPr id="98" name="97 CuadroTexto"/>
          <p:cNvSpPr txBox="1"/>
          <p:nvPr/>
        </p:nvSpPr>
        <p:spPr>
          <a:xfrm>
            <a:off x="5659958"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(b)</a:t>
            </a:r>
            <a:endParaRPr lang="es-CL" sz="900" dirty="0" err="1" smtClean="0">
              <a:solidFill>
                <a:schemeClr val="bg2"/>
              </a:solidFill>
              <a:latin typeface="Arial" pitchFamily="34" charset="0"/>
              <a:cs typeface="Arial" pitchFamily="34" charset="0"/>
            </a:endParaRPr>
          </a:p>
        </p:txBody>
      </p:sp>
      <p:sp>
        <p:nvSpPr>
          <p:cNvPr id="107" name="106 CuadroTexto"/>
          <p:cNvSpPr txBox="1"/>
          <p:nvPr/>
        </p:nvSpPr>
        <p:spPr>
          <a:xfrm>
            <a:off x="6894719"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30" name="129 CuadroTexto"/>
          <p:cNvSpPr txBox="1"/>
          <p:nvPr/>
        </p:nvSpPr>
        <p:spPr>
          <a:xfrm>
            <a:off x="8161337"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31" name="130 CuadroTexto"/>
          <p:cNvSpPr txBox="1"/>
          <p:nvPr/>
        </p:nvSpPr>
        <p:spPr>
          <a:xfrm>
            <a:off x="9642477"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132" name="131 CuadroTexto"/>
          <p:cNvSpPr txBox="1"/>
          <p:nvPr/>
        </p:nvSpPr>
        <p:spPr>
          <a:xfrm>
            <a:off x="10894348" y="2543076"/>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(f)</a:t>
            </a:r>
            <a:endParaRPr lang="es-CL" sz="900" dirty="0" err="1" smtClean="0">
              <a:solidFill>
                <a:schemeClr val="bg2"/>
              </a:solidFill>
              <a:latin typeface="Arial" pitchFamily="34" charset="0"/>
              <a:cs typeface="Arial" pitchFamily="34" charset="0"/>
            </a:endParaRPr>
          </a:p>
        </p:txBody>
      </p:sp>
      <p:sp>
        <p:nvSpPr>
          <p:cNvPr id="133" name="132 CuadroTexto"/>
          <p:cNvSpPr txBox="1"/>
          <p:nvPr/>
        </p:nvSpPr>
        <p:spPr>
          <a:xfrm>
            <a:off x="3682749" y="4379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135" name="134 CuadroTexto"/>
          <p:cNvSpPr txBox="1"/>
          <p:nvPr/>
        </p:nvSpPr>
        <p:spPr>
          <a:xfrm>
            <a:off x="4958096" y="4379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(h)</a:t>
            </a:r>
            <a:endParaRPr lang="es-CL" sz="900" dirty="0" err="1" smtClean="0">
              <a:solidFill>
                <a:schemeClr val="bg2"/>
              </a:solidFill>
              <a:latin typeface="Arial" pitchFamily="34" charset="0"/>
              <a:cs typeface="Arial" pitchFamily="34" charset="0"/>
            </a:endParaRPr>
          </a:p>
        </p:txBody>
      </p:sp>
      <p:sp>
        <p:nvSpPr>
          <p:cNvPr id="136" name="135 CuadroTexto"/>
          <p:cNvSpPr txBox="1"/>
          <p:nvPr/>
        </p:nvSpPr>
        <p:spPr>
          <a:xfrm>
            <a:off x="6318566" y="4379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(i)</a:t>
            </a:r>
            <a:endParaRPr lang="es-CL" sz="900" dirty="0" err="1" smtClean="0">
              <a:solidFill>
                <a:schemeClr val="bg2"/>
              </a:solidFill>
              <a:latin typeface="Arial" pitchFamily="34" charset="0"/>
              <a:cs typeface="Arial" pitchFamily="34" charset="0"/>
            </a:endParaRPr>
          </a:p>
        </p:txBody>
      </p:sp>
      <p:sp>
        <p:nvSpPr>
          <p:cNvPr id="137" name="136 CuadroTexto"/>
          <p:cNvSpPr txBox="1"/>
          <p:nvPr/>
        </p:nvSpPr>
        <p:spPr>
          <a:xfrm>
            <a:off x="7649044" y="437995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(j)</a:t>
            </a:r>
            <a:endParaRPr lang="es-CL" sz="900" dirty="0" err="1" smtClean="0">
              <a:solidFill>
                <a:schemeClr val="bg2"/>
              </a:solidFill>
              <a:latin typeface="Arial" pitchFamily="34" charset="0"/>
              <a:cs typeface="Arial" pitchFamily="34" charset="0"/>
            </a:endParaRPr>
          </a:p>
        </p:txBody>
      </p:sp>
      <p:sp>
        <p:nvSpPr>
          <p:cNvPr id="138" name="137 CuadroTexto"/>
          <p:cNvSpPr txBox="1"/>
          <p:nvPr/>
        </p:nvSpPr>
        <p:spPr>
          <a:xfrm>
            <a:off x="9256180" y="42612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(k)</a:t>
            </a:r>
            <a:endParaRPr lang="es-CL" sz="900" dirty="0" err="1" smtClean="0">
              <a:solidFill>
                <a:schemeClr val="bg2"/>
              </a:solidFill>
              <a:latin typeface="Arial" pitchFamily="34" charset="0"/>
              <a:cs typeface="Arial" pitchFamily="34" charset="0"/>
            </a:endParaRPr>
          </a:p>
        </p:txBody>
      </p:sp>
      <p:sp>
        <p:nvSpPr>
          <p:cNvPr id="139" name="138 CuadroTexto"/>
          <p:cNvSpPr txBox="1"/>
          <p:nvPr/>
        </p:nvSpPr>
        <p:spPr>
          <a:xfrm>
            <a:off x="10619547" y="426120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(l)</a:t>
            </a:r>
            <a:endParaRPr lang="es-CL" sz="900" dirty="0" err="1" smtClean="0">
              <a:solidFill>
                <a:schemeClr val="bg2"/>
              </a:solidFill>
              <a:latin typeface="Arial" pitchFamily="34" charset="0"/>
              <a:cs typeface="Arial" pitchFamily="34" charset="0"/>
            </a:endParaRPr>
          </a:p>
        </p:txBody>
      </p:sp>
      <p:sp>
        <p:nvSpPr>
          <p:cNvPr id="140" name="139 CuadroTexto"/>
          <p:cNvSpPr txBox="1"/>
          <p:nvPr/>
        </p:nvSpPr>
        <p:spPr>
          <a:xfrm>
            <a:off x="11859080" y="2781140"/>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(c)</a:t>
            </a:r>
            <a:endParaRPr lang="es-CL" sz="900" dirty="0" err="1" smtClean="0">
              <a:solidFill>
                <a:schemeClr val="bg2"/>
              </a:solidFill>
              <a:latin typeface="Arial" pitchFamily="34" charset="0"/>
              <a:cs typeface="Arial" pitchFamily="34" charset="0"/>
            </a:endParaRPr>
          </a:p>
        </p:txBody>
      </p:sp>
      <p:sp>
        <p:nvSpPr>
          <p:cNvPr id="152" name="151 CuadroTexto"/>
          <p:cNvSpPr txBox="1"/>
          <p:nvPr/>
        </p:nvSpPr>
        <p:spPr>
          <a:xfrm>
            <a:off x="11859080" y="2905831"/>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(d)</a:t>
            </a:r>
            <a:endParaRPr lang="es-CL" sz="900" dirty="0" err="1" smtClean="0">
              <a:solidFill>
                <a:schemeClr val="bg2"/>
              </a:solidFill>
              <a:latin typeface="Arial" pitchFamily="34" charset="0"/>
              <a:cs typeface="Arial" pitchFamily="34" charset="0"/>
            </a:endParaRPr>
          </a:p>
        </p:txBody>
      </p:sp>
      <p:sp>
        <p:nvSpPr>
          <p:cNvPr id="153" name="152 CuadroTexto"/>
          <p:cNvSpPr txBox="1"/>
          <p:nvPr/>
        </p:nvSpPr>
        <p:spPr>
          <a:xfrm>
            <a:off x="11859080" y="3030522"/>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(e)</a:t>
            </a:r>
            <a:endParaRPr lang="es-CL" sz="900" dirty="0" err="1" smtClean="0">
              <a:solidFill>
                <a:schemeClr val="bg2"/>
              </a:solidFill>
              <a:latin typeface="Arial" pitchFamily="34" charset="0"/>
              <a:cs typeface="Arial" pitchFamily="34" charset="0"/>
            </a:endParaRPr>
          </a:p>
        </p:txBody>
      </p:sp>
      <p:sp>
        <p:nvSpPr>
          <p:cNvPr id="154" name="153 CuadroTexto"/>
          <p:cNvSpPr txBox="1"/>
          <p:nvPr/>
        </p:nvSpPr>
        <p:spPr>
          <a:xfrm>
            <a:off x="5640256" y="4746835"/>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
        <p:nvSpPr>
          <p:cNvPr id="155" name="154 CuadroTexto"/>
          <p:cNvSpPr txBox="1"/>
          <p:nvPr/>
        </p:nvSpPr>
        <p:spPr>
          <a:xfrm>
            <a:off x="8621778" y="4767290"/>
            <a:ext cx="227627" cy="138499"/>
          </a:xfrm>
          <a:prstGeom prst="rect">
            <a:avLst/>
          </a:prstGeom>
          <a:noFill/>
        </p:spPr>
        <p:txBody>
          <a:bodyPr wrap="square" lIns="0" tIns="0" rIns="0" bIns="0" rtlCol="0">
            <a:spAutoFit/>
          </a:bodyPr>
          <a:lstStyle/>
          <a:p>
            <a:pPr algn="ctr">
              <a:spcBef>
                <a:spcPts val="300"/>
              </a:spcBef>
            </a:pPr>
            <a:r>
              <a:rPr lang="es-MX" sz="900" dirty="0" smtClean="0">
                <a:solidFill>
                  <a:schemeClr val="bg2"/>
                </a:solidFill>
                <a:latin typeface="Arial" pitchFamily="34" charset="0"/>
                <a:cs typeface="Arial" pitchFamily="34" charset="0"/>
              </a:rPr>
              <a:t>(g)</a:t>
            </a:r>
            <a:endParaRPr lang="es-CL" sz="900" dirty="0" err="1" smtClean="0">
              <a:solidFill>
                <a:schemeClr val="bg2"/>
              </a:solidFill>
              <a:latin typeface="Arial" pitchFamily="34" charset="0"/>
              <a:cs typeface="Arial" pitchFamily="34" charset="0"/>
            </a:endParaRPr>
          </a:p>
        </p:txBody>
      </p:sp>
    </p:spTree>
    <p:extLst>
      <p:ext uri="{BB962C8B-B14F-4D97-AF65-F5344CB8AC3E}">
        <p14:creationId xmlns:p14="http://schemas.microsoft.com/office/powerpoint/2010/main" xmlns="" val="131102355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CT-BODYINDENTATION" val="0;0;0;0;0;14.25;14.09646;28.34646;28.26968;42.51968;28.26968;42.51968;28.26968;42.51968;28.26968;42.51968;28.26968;42.51968;"/>
  <p:tag name="VCT-BULLETVISIBILITY" val="G  *******"/>
</p:tagLst>
</file>

<file path=ppt/tags/tag10.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2.xml><?xml version="1.0" encoding="utf-8"?>
<p:tagLst xmlns:a="http://schemas.openxmlformats.org/drawingml/2006/main" xmlns:r="http://schemas.openxmlformats.org/officeDocument/2006/relationships" xmlns:p="http://schemas.openxmlformats.org/presentationml/2006/main">
  <p:tag name="STYLE" val="VCT_Marker"/>
  <p:tag name="DATE" val="27.12.2011 15:26:33"/>
  <p:tag name="VCT-TEMPLATE" val="GfK Template for Office  2007-2010 16-9.potx"/>
  <p:tag name="VCTMASTER" val="GfK Master for PPT 2010"/>
  <p:tag name="VCTORDER" val="1"/>
</p:tagLst>
</file>

<file path=ppt/tags/tag3.xml><?xml version="1.0" encoding="utf-8"?>
<p:tagLst xmlns:a="http://schemas.openxmlformats.org/drawingml/2006/main" xmlns:r="http://schemas.openxmlformats.org/officeDocument/2006/relationships" xmlns:p="http://schemas.openxmlformats.org/presentationml/2006/main">
  <p:tag name="VCT-BODYINDENTATION" val="0;0;0;0;0;14.25;14.09646;28.34646;28.26968;42.51968;28.26968;42.51968;28.26968;42.51968;28.26968;42.51968;28.26968;42.51968;"/>
  <p:tag name="VCT-BULLETVISIBILITY" val="G  *******"/>
</p:tagLst>
</file>

<file path=ppt/tags/tag4.xml><?xml version="1.0" encoding="utf-8"?>
<p:tagLst xmlns:a="http://schemas.openxmlformats.org/drawingml/2006/main" xmlns:r="http://schemas.openxmlformats.org/officeDocument/2006/relationships" xmlns:p="http://schemas.openxmlformats.org/presentationml/2006/main">
  <p:tag name="STYLE" val="VCT_Marker"/>
  <p:tag name="DATE" val="27.12.2011 15:26:33"/>
  <p:tag name="VCT-TEMPLATE" val="GfK Template for Office  2007-2010 16-9.potx"/>
  <p:tag name="VCTMASTER" val="GfK Master for PPT 2010"/>
  <p:tag name="VCTORDER"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9.tATmsjDEGS6Mapvj6Df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UrLE8aqec023aG4fRJfTQ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UrLE8aqec023aG4fRJfTQw"/>
</p:tagLst>
</file>

<file path=ppt/tags/tag8.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9.xml><?xml version="1.0" encoding="utf-8"?>
<p:tagLst xmlns:a="http://schemas.openxmlformats.org/drawingml/2006/main" xmlns:r="http://schemas.openxmlformats.org/officeDocument/2006/relationships" xmlns:p="http://schemas.openxmlformats.org/presentationml/2006/main">
  <p:tag name="VCTCREATESHAPEHANDLED" val="0"/>
</p:tagLst>
</file>

<file path=ppt/theme/theme1.xml><?xml version="1.0" encoding="utf-8"?>
<a:theme xmlns:a="http://schemas.openxmlformats.org/drawingml/2006/main" name="GfK Master for PPT 2010">
  <a:themeElements>
    <a:clrScheme name="GfK color scheme for Office 2010">
      <a:dk1>
        <a:srgbClr val="000000"/>
      </a:dk1>
      <a:lt1>
        <a:srgbClr val="FFFFFF"/>
      </a:lt1>
      <a:dk2>
        <a:srgbClr val="E95E0F"/>
      </a:dk2>
      <a:lt2>
        <a:srgbClr val="928580"/>
      </a:lt2>
      <a:accent1>
        <a:srgbClr val="004186"/>
      </a:accent1>
      <a:accent2>
        <a:srgbClr val="0087C8"/>
      </a:accent2>
      <a:accent3>
        <a:srgbClr val="A1AF00"/>
      </a:accent3>
      <a:accent4>
        <a:srgbClr val="CDC300"/>
      </a:accent4>
      <a:accent5>
        <a:srgbClr val="B50F22"/>
      </a:accent5>
      <a:accent6>
        <a:srgbClr val="E31B19"/>
      </a:accent6>
      <a:hlink>
        <a:srgbClr val="E95E0F"/>
      </a:hlink>
      <a:folHlink>
        <a:srgbClr val="004186"/>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bg1"/>
        </a:solidFill>
        <a:ln w="9525">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indent="0" algn="ctr">
          <a:spcBef>
            <a:spcPts val="300"/>
          </a:spcBef>
          <a:buFont typeface="Courier New" pitchFamily="49" charset="0"/>
          <a:buNone/>
          <a:defRPr sz="1600" dirty="0" smtClean="0">
            <a:solidFill>
              <a:schemeClr val="tx1"/>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noAutofit/>
      </a:bodyPr>
      <a:lstStyle>
        <a:defPPr>
          <a:spcBef>
            <a:spcPts val="300"/>
          </a:spcBef>
          <a:defRPr sz="1600" dirty="0" err="1"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1_GfK Master for PPT 2010">
  <a:themeElements>
    <a:clrScheme name="GfK color scheme for Office 2010">
      <a:dk1>
        <a:srgbClr val="000000"/>
      </a:dk1>
      <a:lt1>
        <a:srgbClr val="FFFFFF"/>
      </a:lt1>
      <a:dk2>
        <a:srgbClr val="E95E0F"/>
      </a:dk2>
      <a:lt2>
        <a:srgbClr val="928580"/>
      </a:lt2>
      <a:accent1>
        <a:srgbClr val="004186"/>
      </a:accent1>
      <a:accent2>
        <a:srgbClr val="0087C8"/>
      </a:accent2>
      <a:accent3>
        <a:srgbClr val="A1AF00"/>
      </a:accent3>
      <a:accent4>
        <a:srgbClr val="CDC300"/>
      </a:accent4>
      <a:accent5>
        <a:srgbClr val="B50F22"/>
      </a:accent5>
      <a:accent6>
        <a:srgbClr val="E31B19"/>
      </a:accent6>
      <a:hlink>
        <a:srgbClr val="E95E0F"/>
      </a:hlink>
      <a:folHlink>
        <a:srgbClr val="004186"/>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bg1"/>
        </a:solidFill>
        <a:ln w="9525">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indent="0" algn="ctr">
          <a:spcBef>
            <a:spcPts val="300"/>
          </a:spcBef>
          <a:buFont typeface="Courier New" pitchFamily="49" charset="0"/>
          <a:buNone/>
          <a:defRPr sz="1600" dirty="0" smtClean="0">
            <a:solidFill>
              <a:schemeClr val="tx1"/>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noAutofit/>
      </a:bodyPr>
      <a:lstStyle>
        <a:defPPr>
          <a:spcBef>
            <a:spcPts val="300"/>
          </a:spcBef>
          <a:defRPr sz="1600" dirty="0" err="1" smtClean="0">
            <a:latin typeface="Arial" pitchFamily="34" charset="0"/>
            <a:cs typeface="Arial" pitchFamily="34" charset="0"/>
          </a:defRPr>
        </a:defPPr>
      </a:lstStyle>
    </a:tx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5887</TotalTime>
  <Words>3194</Words>
  <Application>Microsoft Office PowerPoint</Application>
  <PresentationFormat>Personalizado</PresentationFormat>
  <Paragraphs>1023</Paragraphs>
  <Slides>14</Slides>
  <Notes>12</Notes>
  <HiddenSlides>8</HiddenSlides>
  <MMClips>0</MMClips>
  <ScaleCrop>false</ScaleCrop>
  <HeadingPairs>
    <vt:vector size="6" baseType="variant">
      <vt:variant>
        <vt:lpstr>Tema</vt:lpstr>
      </vt:variant>
      <vt:variant>
        <vt:i4>2</vt:i4>
      </vt:variant>
      <vt:variant>
        <vt:lpstr>Servidores OLE incrustados</vt:lpstr>
      </vt:variant>
      <vt:variant>
        <vt:i4>1</vt:i4>
      </vt:variant>
      <vt:variant>
        <vt:lpstr>Títulos de diapositiva</vt:lpstr>
      </vt:variant>
      <vt:variant>
        <vt:i4>14</vt:i4>
      </vt:variant>
    </vt:vector>
  </HeadingPairs>
  <TitlesOfParts>
    <vt:vector size="17" baseType="lpstr">
      <vt:lpstr>GfK Master for PPT 2010</vt:lpstr>
      <vt:lpstr>1_GfK Master for PPT 2010</vt:lpstr>
      <vt:lpstr>think-cell Slide</vt:lpstr>
      <vt:lpstr>Índice de Bienestar 2018</vt:lpstr>
      <vt:lpstr>Ficha Resumen</vt:lpstr>
      <vt:lpstr>Caracterización de la Muestra</vt:lpstr>
      <vt:lpstr>Diapositiva 4</vt:lpstr>
      <vt:lpstr>Diapositiva 5</vt:lpstr>
      <vt:lpstr>Proyección de situación económica a 5 años</vt:lpstr>
      <vt:lpstr>Conformidad con condiciones laborales</vt:lpstr>
      <vt:lpstr>Conformidad con actual trabajo</vt:lpstr>
      <vt:lpstr>Conformidad con actual trabajo</vt:lpstr>
      <vt:lpstr>Conformidad con remuneraciones por mi trabajo</vt:lpstr>
      <vt:lpstr>Conformidad con remuneraciones por mi trabajo</vt:lpstr>
      <vt:lpstr>Conformidad con estabilidad laboral</vt:lpstr>
      <vt:lpstr>Diapositiva 13</vt:lpstr>
      <vt:lpstr>Gracias.</vt:lpstr>
    </vt:vector>
  </TitlesOfParts>
  <Company>GfK 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¿Cuan satisfecho está ud. con…..</dc:title>
  <dc:creator>Marquez, Maritza (GfK)</dc:creator>
  <cp:lastModifiedBy>abastardo</cp:lastModifiedBy>
  <cp:revision>185</cp:revision>
  <dcterms:created xsi:type="dcterms:W3CDTF">2018-03-07T13:30:28Z</dcterms:created>
  <dcterms:modified xsi:type="dcterms:W3CDTF">2018-05-10T20:11:05Z</dcterms:modified>
</cp:coreProperties>
</file>